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BD310-BF2B-4CDB-A0F7-2A85B4785D93}" v="19" dt="2019-07-26T06:11:19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2ABB9F-EF10-46B1-B155-6D79CC29C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82AC83-B9EE-42F0-B24D-C7EA570A5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52122D-E818-4FBB-8D06-F17B9F21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7CAD-29D6-44C8-9869-795A4DC7384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6F37A5-9C67-4C73-BB94-45AF8B1D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7DC1A4-BC73-43AE-AF35-CD2BAADE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DA20-561D-498B-A4CC-5B6DA2E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07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A1810-3EFF-4C8D-90F3-94325249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7374C6-7CC2-4890-9A92-7C0E81858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3387A2-1171-492C-9F33-894095D4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7CAD-29D6-44C8-9869-795A4DC7384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8588-54E4-4524-B38F-02DAC713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C34DCF-E8D0-4976-85D7-8AE3FC0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DA20-561D-498B-A4CC-5B6DA2E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67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6D8B60-6BA8-44E3-AE48-51FDC5615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71CACB-9615-49A6-AB93-D0A2CE87C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702AF0-6971-42C3-9F8A-DAA578E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7CAD-29D6-44C8-9869-795A4DC7384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E8250-80E6-4722-BB79-4BDC917A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E07EC-1273-4D86-84BB-81A23464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DA20-561D-498B-A4CC-5B6DA2E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9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1DE18-A2CD-497C-98D1-8EE50EBB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84F0A6-1CB8-4E92-9F1B-6AEB8233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A8F4B-1406-453A-8A5E-513619C5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7CAD-29D6-44C8-9869-795A4DC7384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C68A2C-454D-4460-99D8-5F3F1F66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B117AD-A44B-4671-BE89-F3F0C88D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DA20-561D-498B-A4CC-5B6DA2E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46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E8BFC-ED43-42FD-99C6-1FDAE3B1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02DC4A-A5F7-408E-AE3F-6DD04683E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59059-23A5-4D82-A10A-502080F7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7CAD-29D6-44C8-9869-795A4DC7384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F6F62-A64C-4AF2-BC65-08E0BF55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E4C984-0A42-4441-9472-F5BAB615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DA20-561D-498B-A4CC-5B6DA2E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8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D9FB8E-9044-4B23-8004-9531A8FA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C398A-735F-475F-AEB0-1A45284FF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F62F4E-030B-46E1-A7AF-5D3566FE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6602C4-AADE-4111-8EFC-760EE8C9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7CAD-29D6-44C8-9869-795A4DC7384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B67713-F702-4F0B-9AA6-045B641A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498786-C801-4269-9438-2A90FCE1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DA20-561D-498B-A4CC-5B6DA2E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82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3B3F9-55B5-461F-A314-6D150A23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C2C69D-0AE9-447B-BC01-9BC2DB61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6303EF-D75F-4B0C-8D5F-B6D6FD594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901FC8-A110-49C9-88F4-243B5D1E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AA7A14-8A8B-438C-B1B0-27CF4F078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8A49CE-2870-4371-A5D1-7EC2F6C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7CAD-29D6-44C8-9869-795A4DC7384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9C7A38-D473-4ECF-B3E1-AC938C16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5CD868-E68A-48B5-BD65-7C1FB7DF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DA20-561D-498B-A4CC-5B6DA2E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50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F8850-270C-4EBB-9442-443B7D66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02F167-06BC-4B5C-8BD8-9E5EA34B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7CAD-29D6-44C8-9869-795A4DC7384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5C4AAD-4BAA-4173-8CCB-5CB01AA7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D4AFAF-EF52-408C-B456-8A5EAADD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DA20-561D-498B-A4CC-5B6DA2E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35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E130A1-70B5-4D83-9951-331BEE94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7CAD-29D6-44C8-9869-795A4DC7384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5096ED-5E98-44B1-9A78-64F81E25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FEB435-DF02-4E21-8C2B-73994FB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DA20-561D-498B-A4CC-5B6DA2E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72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4E78E-CA05-47A0-BB3A-D6C57D7F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E0BCF-76C2-44F6-9E84-2C8DEFBCA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B4CA88-4046-4EB9-8444-A789C2044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B65D8D-3C62-44CD-8C75-506F591F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7CAD-29D6-44C8-9869-795A4DC7384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9BE42-26A3-4E6D-960C-7F3CCDC5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7B1FC5-3D7F-4D35-A852-CF0CF67A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DA20-561D-498B-A4CC-5B6DA2E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38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47927-D2ED-42BB-99DD-727B0EF1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5C9774-1F24-4751-8AD9-DD4A1D42E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211451-EB28-4F59-B9E9-8F7A9054E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6A084E-FBB4-42FF-8D50-624E30F0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7CAD-29D6-44C8-9869-795A4DC7384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A4309B-065C-4422-AC00-0D3208E6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5F56F9-570C-487F-BCC5-7210FAD8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DA20-561D-498B-A4CC-5B6DA2E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25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0A8295-D85E-4EA4-B5F9-B11C2F84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FA615D-0D05-4874-B893-67D64551D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4F1C8-D8CB-4CCB-86AF-E0ADE79DE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7CAD-29D6-44C8-9869-795A4DC7384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1F86E8-0191-4F4F-A2BC-64D9FAA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38D1A0-8209-4411-B49A-F7F48C951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DA20-561D-498B-A4CC-5B6DA2E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49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4DC5F82-BA95-4DDC-84E0-7119024D72E2}"/>
              </a:ext>
            </a:extLst>
          </p:cNvPr>
          <p:cNvGrpSpPr/>
          <p:nvPr/>
        </p:nvGrpSpPr>
        <p:grpSpPr>
          <a:xfrm>
            <a:off x="1777760" y="1840303"/>
            <a:ext cx="4192438" cy="1955320"/>
            <a:chOff x="1777760" y="1840303"/>
            <a:chExt cx="4192438" cy="1955320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879FA018-6EC1-490C-8E45-623D8DBFB2C9}"/>
                </a:ext>
              </a:extLst>
            </p:cNvPr>
            <p:cNvSpPr/>
            <p:nvPr/>
          </p:nvSpPr>
          <p:spPr>
            <a:xfrm>
              <a:off x="1777760" y="1840303"/>
              <a:ext cx="4192438" cy="195532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7FDDE746-2EDF-4DF8-B723-B9A2AC8C3731}"/>
                </a:ext>
              </a:extLst>
            </p:cNvPr>
            <p:cNvSpPr/>
            <p:nvPr/>
          </p:nvSpPr>
          <p:spPr>
            <a:xfrm>
              <a:off x="2018581" y="2115629"/>
              <a:ext cx="1748287" cy="15247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グラフィックス 2" descr="Map with pin">
              <a:extLst>
                <a:ext uri="{FF2B5EF4-FFF2-40B4-BE49-F238E27FC236}">
                  <a16:creationId xmlns:a16="http://schemas.microsoft.com/office/drawing/2014/main" id="{09A7F368-08BE-45D1-A8DF-73999F33C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47026" y="2264433"/>
              <a:ext cx="914400" cy="914400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5E7FCA4-FB05-4BB8-9215-1519F94E2CDF}"/>
                </a:ext>
              </a:extLst>
            </p:cNvPr>
            <p:cNvSpPr txBox="1"/>
            <p:nvPr/>
          </p:nvSpPr>
          <p:spPr>
            <a:xfrm>
              <a:off x="2208361" y="3138577"/>
              <a:ext cx="1558507" cy="311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solidFill>
                    <a:schemeClr val="accent6"/>
                  </a:solidFill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レストラン検索</a:t>
              </a:r>
            </a:p>
          </p:txBody>
        </p:sp>
        <p:pic>
          <p:nvPicPr>
            <p:cNvPr id="8" name="グラフィックス 7" descr="歯車 2 つ">
              <a:extLst>
                <a:ext uri="{FF2B5EF4-FFF2-40B4-BE49-F238E27FC236}">
                  <a16:creationId xmlns:a16="http://schemas.microsoft.com/office/drawing/2014/main" id="{27405E59-20FC-43D4-AB18-087DF1A35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3979" y="1948850"/>
              <a:ext cx="631166" cy="631166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51B78C-C0D7-4CEA-9AF4-982E930541D0}"/>
                </a:ext>
              </a:extLst>
            </p:cNvPr>
            <p:cNvSpPr txBox="1"/>
            <p:nvPr/>
          </p:nvSpPr>
          <p:spPr>
            <a:xfrm>
              <a:off x="4311772" y="2115629"/>
              <a:ext cx="1558507" cy="311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言語設定</a:t>
              </a:r>
              <a:endParaRPr kumimoji="1"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D65A7DDE-0710-4BCC-9BDD-5161CE0A37A9}"/>
                </a:ext>
              </a:extLst>
            </p:cNvPr>
            <p:cNvSpPr/>
            <p:nvPr/>
          </p:nvSpPr>
          <p:spPr>
            <a:xfrm>
              <a:off x="4196751" y="2547668"/>
              <a:ext cx="1644770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accent2">
                      <a:lumMod val="50000"/>
                    </a:schemeClr>
                  </a:solidFill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日本語</a:t>
              </a:r>
              <a:endParaRPr kumimoji="1" lang="ja-JP" altLang="en-US" dirty="0">
                <a:solidFill>
                  <a:schemeClr val="accent2">
                    <a:lumMod val="50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38CECCD-B57C-491F-8C11-C1FD30496223}"/>
                </a:ext>
              </a:extLst>
            </p:cNvPr>
            <p:cNvSpPr/>
            <p:nvPr/>
          </p:nvSpPr>
          <p:spPr>
            <a:xfrm>
              <a:off x="4189562" y="3068848"/>
              <a:ext cx="1644770" cy="381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English</a:t>
              </a:r>
              <a:endParaRPr kumimoji="1"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2B48D81-0675-4096-9E3B-4FC6CF73CA22}"/>
              </a:ext>
            </a:extLst>
          </p:cNvPr>
          <p:cNvGrpSpPr/>
          <p:nvPr/>
        </p:nvGrpSpPr>
        <p:grpSpPr>
          <a:xfrm>
            <a:off x="1777760" y="4323992"/>
            <a:ext cx="4192438" cy="1955320"/>
            <a:chOff x="1777760" y="1840303"/>
            <a:chExt cx="4192438" cy="1955320"/>
          </a:xfrm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2BBD30B1-8B04-4234-8B16-3DC1ACB28AEB}"/>
                </a:ext>
              </a:extLst>
            </p:cNvPr>
            <p:cNvSpPr/>
            <p:nvPr/>
          </p:nvSpPr>
          <p:spPr>
            <a:xfrm>
              <a:off x="1777760" y="1840303"/>
              <a:ext cx="4192438" cy="195532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502391DB-FC44-4EC4-A83F-B36D381AEBCB}"/>
                </a:ext>
              </a:extLst>
            </p:cNvPr>
            <p:cNvSpPr/>
            <p:nvPr/>
          </p:nvSpPr>
          <p:spPr>
            <a:xfrm>
              <a:off x="2018581" y="2115629"/>
              <a:ext cx="1748287" cy="15247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グラフィックス 18" descr="Map with pin">
              <a:extLst>
                <a:ext uri="{FF2B5EF4-FFF2-40B4-BE49-F238E27FC236}">
                  <a16:creationId xmlns:a16="http://schemas.microsoft.com/office/drawing/2014/main" id="{E0303013-116F-483A-861F-AA05B140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47026" y="2264433"/>
              <a:ext cx="914400" cy="914400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CB1EE34-9FE7-4C83-AE32-4F69903B4496}"/>
                </a:ext>
              </a:extLst>
            </p:cNvPr>
            <p:cNvSpPr txBox="1"/>
            <p:nvPr/>
          </p:nvSpPr>
          <p:spPr>
            <a:xfrm>
              <a:off x="2208361" y="3108385"/>
              <a:ext cx="1897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chemeClr val="accent6"/>
                  </a:solidFill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Restaurant search</a:t>
              </a:r>
              <a:endParaRPr kumimoji="1" lang="ja-JP" altLang="en-US" sz="1200" dirty="0">
                <a:solidFill>
                  <a:schemeClr val="accent6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  <p:pic>
          <p:nvPicPr>
            <p:cNvPr id="21" name="グラフィックス 20" descr="歯車 2 つ">
              <a:extLst>
                <a:ext uri="{FF2B5EF4-FFF2-40B4-BE49-F238E27FC236}">
                  <a16:creationId xmlns:a16="http://schemas.microsoft.com/office/drawing/2014/main" id="{66DBC579-388F-42EA-BF67-A88DA3F3F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3979" y="1948850"/>
              <a:ext cx="631166" cy="631166"/>
            </a:xfrm>
            <a:prstGeom prst="rect">
              <a:avLst/>
            </a:prstGeom>
          </p:spPr>
        </p:pic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FFAF3A4-10CF-4DEB-9509-1EBBF8F77C35}"/>
                </a:ext>
              </a:extLst>
            </p:cNvPr>
            <p:cNvSpPr txBox="1"/>
            <p:nvPr/>
          </p:nvSpPr>
          <p:spPr>
            <a:xfrm>
              <a:off x="4311772" y="2115629"/>
              <a:ext cx="1558507" cy="311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Language</a:t>
              </a:r>
              <a:r>
                <a:rPr kumimoji="1" lang="ja-JP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 </a:t>
              </a: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151B8333-E785-450C-89D5-1918F7DE567E}"/>
                </a:ext>
              </a:extLst>
            </p:cNvPr>
            <p:cNvSpPr/>
            <p:nvPr/>
          </p:nvSpPr>
          <p:spPr>
            <a:xfrm>
              <a:off x="4196751" y="2547668"/>
              <a:ext cx="1644770" cy="381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日本語</a:t>
              </a:r>
              <a:endParaRPr kumimoji="1" lang="ja-JP" altLang="en-US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DC94563F-A844-49F5-8B5B-AFD6ADA79B98}"/>
                </a:ext>
              </a:extLst>
            </p:cNvPr>
            <p:cNvSpPr/>
            <p:nvPr/>
          </p:nvSpPr>
          <p:spPr>
            <a:xfrm>
              <a:off x="4189562" y="3068848"/>
              <a:ext cx="1644770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accent2">
                      <a:lumMod val="50000"/>
                    </a:schemeClr>
                  </a:solidFill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English</a:t>
              </a:r>
              <a:endParaRPr kumimoji="1" lang="ja-JP" altLang="en-US" dirty="0">
                <a:solidFill>
                  <a:schemeClr val="accent2">
                    <a:lumMod val="50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55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河野　剛</dc:creator>
  <cp:lastModifiedBy>河野　剛</cp:lastModifiedBy>
  <cp:revision>4</cp:revision>
  <dcterms:created xsi:type="dcterms:W3CDTF">2019-07-19T06:16:54Z</dcterms:created>
  <dcterms:modified xsi:type="dcterms:W3CDTF">2019-07-26T06:11:58Z</dcterms:modified>
</cp:coreProperties>
</file>