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NightLux - React + GraphQL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Georgi Kiryakov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Comete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Find open services in the late hours of the night using mobile friendly web app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your current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Minimalistic and easy to use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echnologies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312100"/>
            <a:ext cx="3789275" cy="177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700" y="612437"/>
            <a:ext cx="3341100" cy="11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562" y="1781837"/>
            <a:ext cx="4304864" cy="11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6237" y="2963746"/>
            <a:ext cx="5211522" cy="17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7750" y="1610899"/>
            <a:ext cx="1784099" cy="1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254" y="2299049"/>
            <a:ext cx="939850" cy="9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