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20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2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80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9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48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9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85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9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6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7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0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4791-168E-4BF5-BA32-ADC0AFEE64F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A72BEA-B92B-40EF-95BF-31EF760F2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 библиотекарь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ученик 2-го курса Яндекс. Лицея Коленчуков Глеб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Автоматизация процесса получения книг в школьной или другой библиотеке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9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должен уметь бот: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 пользователя библиотекой(создание карточки на фамилию имя и класс и ведение базы данных)</a:t>
            </a:r>
          </a:p>
          <a:p>
            <a:r>
              <a:rPr lang="ru-RU" dirty="0" smtClean="0"/>
              <a:t>Подача заявки на взятие книги в библиотеке(а также в дальнейшем реализация автоматического подсчёта количества экземпляров книги)</a:t>
            </a:r>
          </a:p>
          <a:p>
            <a:r>
              <a:rPr lang="ru-RU" dirty="0" smtClean="0"/>
              <a:t>Простой поиск книги по слову из названия(возможно описания)</a:t>
            </a:r>
            <a:r>
              <a:rPr lang="ru-RU" dirty="0"/>
              <a:t> </a:t>
            </a:r>
            <a:r>
              <a:rPr lang="ru-RU" dirty="0" smtClean="0"/>
              <a:t>для последующего оформления заявки</a:t>
            </a:r>
          </a:p>
          <a:p>
            <a:r>
              <a:rPr lang="ru-RU" dirty="0" smtClean="0"/>
              <a:t>Вывод взятых в библиотеке книг и сроков выдачи</a:t>
            </a:r>
          </a:p>
        </p:txBody>
      </p:sp>
    </p:spTree>
    <p:extLst>
      <p:ext uri="{BB962C8B-B14F-4D97-AF65-F5344CB8AC3E}">
        <p14:creationId xmlns:p14="http://schemas.microsoft.com/office/powerpoint/2010/main" val="41587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SQlite3</a:t>
            </a:r>
            <a:r>
              <a:rPr lang="en-US" dirty="0" smtClean="0"/>
              <a:t> </a:t>
            </a:r>
            <a:r>
              <a:rPr lang="ru-RU" dirty="0" smtClean="0"/>
              <a:t>для ведения базы данных карточек учеников и взятых ими книг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Python-telegram-bot</a:t>
            </a:r>
            <a:r>
              <a:rPr lang="en-US" dirty="0" smtClean="0"/>
              <a:t> </a:t>
            </a:r>
            <a:r>
              <a:rPr lang="ru-RU" dirty="0" smtClean="0"/>
              <a:t>для непосредственно создания бота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30" y="3716414"/>
            <a:ext cx="2381982" cy="20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и функции: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/</a:t>
            </a:r>
            <a:r>
              <a:rPr lang="en-US" dirty="0" smtClean="0"/>
              <a:t>register </a:t>
            </a:r>
            <a:r>
              <a:rPr lang="ru-RU" dirty="0" smtClean="0"/>
              <a:t>для регистрации ученика в системе(добавление карточки в базу данных)</a:t>
            </a:r>
          </a:p>
          <a:p>
            <a:r>
              <a:rPr lang="en-US" dirty="0" smtClean="0"/>
              <a:t>/</a:t>
            </a:r>
            <a:r>
              <a:rPr lang="en-US" dirty="0" smtClean="0"/>
              <a:t>get </a:t>
            </a:r>
            <a:r>
              <a:rPr lang="ru-RU" dirty="0" smtClean="0"/>
              <a:t>для подачи заявки на взятие книги(на что должно следовать сообщение что заявка принята, заберите книгу в библиотеке)</a:t>
            </a:r>
          </a:p>
          <a:p>
            <a:r>
              <a:rPr lang="en-US" dirty="0" smtClean="0"/>
              <a:t>/info </a:t>
            </a:r>
            <a:r>
              <a:rPr lang="ru-RU" dirty="0" smtClean="0"/>
              <a:t>получение информации о своей карточке и о взятых книгах</a:t>
            </a:r>
          </a:p>
          <a:p>
            <a:r>
              <a:rPr lang="en-US" dirty="0" smtClean="0"/>
              <a:t>/redactor </a:t>
            </a:r>
            <a:r>
              <a:rPr lang="ru-RU" dirty="0" smtClean="0"/>
              <a:t>редактирование или исправление информации в карточке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23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примерно выглядят команды и типичные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341" y="2160589"/>
            <a:ext cx="4695825" cy="2714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72" y="5007837"/>
            <a:ext cx="3754986" cy="9555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160589"/>
            <a:ext cx="46577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развития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у бота режима оператора(например для входа в такой режим необходимо отправить боту некоторый пароль) для удаления недействительных записей</a:t>
            </a:r>
          </a:p>
          <a:p>
            <a:r>
              <a:rPr lang="ru-RU" dirty="0" smtClean="0"/>
              <a:t>Импорт данных в компьютерную программу или просто скачивание готовой базы данных в формате 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754</TotalTime>
  <Words>201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Бот библиотекарь</vt:lpstr>
      <vt:lpstr>Идея проекта</vt:lpstr>
      <vt:lpstr>Что должен уметь бот:</vt:lpstr>
      <vt:lpstr>Технологии:</vt:lpstr>
      <vt:lpstr>Команды и функции:</vt:lpstr>
      <vt:lpstr>Как примерно выглядят команды и типичные ответы</vt:lpstr>
      <vt:lpstr>Планы развития проекта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«Весёлый троллейбус»</dc:title>
  <dc:creator>Глеб Коленчук</dc:creator>
  <cp:lastModifiedBy>Глеб Коленчук</cp:lastModifiedBy>
  <cp:revision>20</cp:revision>
  <dcterms:created xsi:type="dcterms:W3CDTF">2022-01-18T12:00:10Z</dcterms:created>
  <dcterms:modified xsi:type="dcterms:W3CDTF">2022-05-09T12:03:28Z</dcterms:modified>
</cp:coreProperties>
</file>