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98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9CAB-63A1-2947-A4CE-441A24F67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83EAD-EEA4-A046-A580-0FC317755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E04F3-09F0-F241-A608-B1600C59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7882-BB61-AE45-9866-546E5672B09D}" type="datetimeFigureOut">
              <a:rPr lang="en-RU" smtClean="0"/>
              <a:t>22/05/2021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2804-D73A-F74D-8C67-9245BD84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0FB94-B207-C14D-BD24-ABF2BF4B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4F6-0CC2-8D42-9F68-16E597E223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5079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3FBD-270C-8845-B54F-7048ABE1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2FC51-903E-B141-8E26-5E8B7D99A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6617B-85F2-BB4F-813D-C66E9035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7882-BB61-AE45-9866-546E5672B09D}" type="datetimeFigureOut">
              <a:rPr lang="en-RU" smtClean="0"/>
              <a:t>22/05/2021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B776F-5020-524B-A721-637E4187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34985-98B8-C540-979B-16EF3131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4F6-0CC2-8D42-9F68-16E597E223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0851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B661C-707C-6742-B86D-71A46DCD0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2CB1D-AD6E-6444-9E35-1FE6B6E25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E13F-B2AA-2149-99B5-A9E089C4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7882-BB61-AE45-9866-546E5672B09D}" type="datetimeFigureOut">
              <a:rPr lang="en-RU" smtClean="0"/>
              <a:t>22/05/2021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21EE-6C03-244E-9501-B4F3B3C7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9134-29C7-C547-ACBB-FAECFE40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4F6-0CC2-8D42-9F68-16E597E223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2489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131D-214F-8941-822C-509FD091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DE50-C1BD-7749-BF3F-24F9724C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7E544-6124-8842-B186-1A1A810E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7882-BB61-AE45-9866-546E5672B09D}" type="datetimeFigureOut">
              <a:rPr lang="en-RU" smtClean="0"/>
              <a:t>22/05/2021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D6007-D740-F845-BBAB-D4C2023A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B8CC5-7C38-CA4A-8D95-DBBEA1F0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4F6-0CC2-8D42-9F68-16E597E223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0423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37E5-312E-414F-9E6E-4155FD87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2A657-A2B8-7049-92A8-CBF2A39C9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20B0-4EEB-6549-A3D0-796E84FB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7882-BB61-AE45-9866-546E5672B09D}" type="datetimeFigureOut">
              <a:rPr lang="en-RU" smtClean="0"/>
              <a:t>22/05/2021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7264-817D-4147-AD5C-2EAE9810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A7FEE-C7A5-5245-9C53-3D3A7CDB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4F6-0CC2-8D42-9F68-16E597E223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6261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547A-8D61-9740-A5B4-40954926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A31B9-6EEC-7744-AE08-3842A18F6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C2F19-D145-2140-9F38-01D09AFFC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345CB-3B17-B148-990A-5685ED6F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7882-BB61-AE45-9866-546E5672B09D}" type="datetimeFigureOut">
              <a:rPr lang="en-RU" smtClean="0"/>
              <a:t>22/05/2021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62E6-8D62-DC49-B1E9-02D8ACB9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35AE2-1097-C646-9666-6EB3CCAD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4F6-0CC2-8D42-9F68-16E597E223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1239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B02F-2FE6-D044-9A94-9DE1D46D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CEF2-3145-4146-A8A7-855FD7A62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DC51F-3FA5-2C4B-A211-339D8987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6758-9283-2540-8849-943D52FA8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069BD-FF4E-7E45-B575-842A128C7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789D0-C20B-C442-BA1F-8E6152C4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7882-BB61-AE45-9866-546E5672B09D}" type="datetimeFigureOut">
              <a:rPr lang="en-RU" smtClean="0"/>
              <a:t>22/05/2021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51657-61C6-A045-8BEC-57C516B5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77F30-17D5-994B-AA1F-ADF487E2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4F6-0CC2-8D42-9F68-16E597E223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5069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B656-D790-9E4F-B231-3BBC8AFA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03359-B10B-BF40-95AE-C9924492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7882-BB61-AE45-9866-546E5672B09D}" type="datetimeFigureOut">
              <a:rPr lang="en-RU" smtClean="0"/>
              <a:t>22/05/2021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5DDAE-FE9B-B943-BA72-2EC3704A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8990D-E844-FF44-85D4-B8D59DE1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4F6-0CC2-8D42-9F68-16E597E223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077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2C764-4164-0F49-8470-985C6952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7882-BB61-AE45-9866-546E5672B09D}" type="datetimeFigureOut">
              <a:rPr lang="en-RU" smtClean="0"/>
              <a:t>22/05/2021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F2E41-29BE-B146-B956-BCF9A9CC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B73BB-16D5-754E-8F65-B07294EC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4F6-0CC2-8D42-9F68-16E597E223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9566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DBEE-DD54-1347-ADAA-322688A5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73AB-F3CA-C64D-9338-CF4221C7D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49EA9-40D7-F148-B769-8CB968B7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EF626-11A0-DD4E-9E7A-0F635655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7882-BB61-AE45-9866-546E5672B09D}" type="datetimeFigureOut">
              <a:rPr lang="en-RU" smtClean="0"/>
              <a:t>22/05/2021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50AE7-57EE-754D-AB12-375CE994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ECDF4-3E43-4546-B213-28B0E5A3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4F6-0CC2-8D42-9F68-16E597E223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7814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6290-F6E6-AA42-8855-2BBB8662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E9715-6DD5-D045-9840-C1CA8727A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96244-DA24-874D-A9A6-E4BBD2965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55997-D319-BE48-96FA-962D988E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37882-BB61-AE45-9866-546E5672B09D}" type="datetimeFigureOut">
              <a:rPr lang="en-RU" smtClean="0"/>
              <a:t>22/05/2021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090A7-1EDF-B44F-8892-A4903242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601ED-7CC7-514C-993B-2DFD2938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844F6-0CC2-8D42-9F68-16E597E223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4041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6AE42-E2A7-634A-B2B2-D4BB73C0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A13E2-DC8C-524E-8A07-5D266C304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8D17-4EEA-B44C-9A50-313504859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37882-BB61-AE45-9866-546E5672B09D}" type="datetimeFigureOut">
              <a:rPr lang="en-RU" smtClean="0"/>
              <a:t>22/05/2021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AA837-EB4C-E545-B15E-88E353CFE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6EEA7-3171-3942-BA36-753A2E5BE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844F6-0CC2-8D42-9F68-16E597E2230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094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5C8B-C58B-4C4A-B557-6A0BABF74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Предпринимательская теория собственности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85210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DB0E-376C-DF43-BF39-68C2B180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Глубокая публичная собственность </a:t>
            </a:r>
            <a:r>
              <a:rPr lang="en-US" dirty="0"/>
              <a:t>II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B44D8-6CAC-3C4F-BD07-D21437E0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Глубокая публичная собственность имеет преимущество перед глубокой частной собственностью в плане происхождения: для нее не возникает проблемы нарушения прав частных лиц без их согласия. С другой стороны, глубокая публичная собственность может иметь все те положительные следствия, которые имеет глубокая частная собственность. Следовательно у нас нет никаких причин предпочитать глубокую частную собственность глубокой публичной собственности.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86855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0131-8D10-1C4F-A601-8B7E0B2F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Предпринимательская теория собственности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B7270-D444-C844-B0C4-6F4F984B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1) В рамках предпринимательской теории собственности первоначальное присвоение привязано не к совершению действий с объектом, а к предпринимательскому суждению о вещи.</a:t>
            </a:r>
          </a:p>
          <a:p>
            <a:pPr marL="0" indent="0">
              <a:buNone/>
            </a:pPr>
            <a:r>
              <a:rPr lang="ru-RU" dirty="0"/>
              <a:t>2) Предпринимательское суждение - суждение приписывающее вещи способность удовлетворять человеческие потребности.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69566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BE25-03EC-D741-814E-5767C220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Предпринимательская теория </a:t>
            </a:r>
            <a:r>
              <a:rPr lang="en-US" dirty="0"/>
              <a:t>II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B113-3E26-8541-8441-4592B2F4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рамках предпринимательской теории вещи подразделяются на две категории:</a:t>
            </a:r>
          </a:p>
          <a:p>
            <a:pPr marL="514350" indent="-514350">
              <a:buAutoNum type="arabicParenR"/>
            </a:pPr>
            <a:r>
              <a:rPr lang="ru-RU" dirty="0"/>
              <a:t>Простые объекты – вещи, о которых не вынесено предпринимательского суждения и про которые не известно, способны они приносить пользу, или нет.</a:t>
            </a:r>
          </a:p>
          <a:p>
            <a:pPr marL="514350" indent="-514350">
              <a:buAutoNum type="arabicParenR"/>
            </a:pPr>
            <a:r>
              <a:rPr lang="ru-RU" dirty="0"/>
              <a:t>Ресурсы – вещи, о которых вынесено предпринимательское суждение и про которые хотя бы один человек знает, что они обладают свойством приносить пользу.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15317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F508-1CEC-214F-93A2-DC0BB548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Предпринимательская теория и теория Локка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328AA-39B6-0640-B11B-459BBD952797}"/>
              </a:ext>
            </a:extLst>
          </p:cNvPr>
          <p:cNvSpPr txBox="1"/>
          <p:nvPr/>
        </p:nvSpPr>
        <p:spPr>
          <a:xfrm>
            <a:off x="1025236" y="2958392"/>
            <a:ext cx="2022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Бесхозные вещи</a:t>
            </a:r>
          </a:p>
          <a:p>
            <a:r>
              <a:rPr lang="ru-RU" sz="1200" i="1" dirty="0"/>
              <a:t>(всеобщее неисключительное пользование)</a:t>
            </a:r>
            <a:endParaRPr lang="en-RU" sz="12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55E23-B317-9944-92A2-56425F2A3D4F}"/>
              </a:ext>
            </a:extLst>
          </p:cNvPr>
          <p:cNvSpPr txBox="1"/>
          <p:nvPr/>
        </p:nvSpPr>
        <p:spPr>
          <a:xfrm>
            <a:off x="5084618" y="2912226"/>
            <a:ext cx="202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Смешение труда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FE2BC-4653-6541-8E6C-1AD0EB244A00}"/>
              </a:ext>
            </a:extLst>
          </p:cNvPr>
          <p:cNvSpPr txBox="1"/>
          <p:nvPr/>
        </p:nvSpPr>
        <p:spPr>
          <a:xfrm>
            <a:off x="9144000" y="2727559"/>
            <a:ext cx="202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Вещи в собственности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A6304-2496-8245-B0E4-C85771AB4CC1}"/>
              </a:ext>
            </a:extLst>
          </p:cNvPr>
          <p:cNvSpPr txBox="1"/>
          <p:nvPr/>
        </p:nvSpPr>
        <p:spPr>
          <a:xfrm>
            <a:off x="1025236" y="5241760"/>
            <a:ext cx="2022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Простые объекты</a:t>
            </a:r>
          </a:p>
          <a:p>
            <a:r>
              <a:rPr lang="ru-RU" sz="1200" i="1" dirty="0"/>
              <a:t>(свободны от любых прав)</a:t>
            </a:r>
            <a:endParaRPr lang="en-RU" sz="1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C8A27-0300-174E-A4B7-0A463353EA83}"/>
              </a:ext>
            </a:extLst>
          </p:cNvPr>
          <p:cNvSpPr txBox="1"/>
          <p:nvPr/>
        </p:nvSpPr>
        <p:spPr>
          <a:xfrm>
            <a:off x="5084618" y="4964761"/>
            <a:ext cx="2022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Предпринимательское суждение</a:t>
            </a:r>
            <a:endParaRPr lang="en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FF19A3-6D40-4B45-992F-C07C46C9A2AD}"/>
              </a:ext>
            </a:extLst>
          </p:cNvPr>
          <p:cNvSpPr txBox="1"/>
          <p:nvPr/>
        </p:nvSpPr>
        <p:spPr>
          <a:xfrm>
            <a:off x="9144000" y="5057094"/>
            <a:ext cx="2022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Ресурсы</a:t>
            </a:r>
          </a:p>
          <a:p>
            <a:r>
              <a:rPr lang="ru-RU" sz="1200" i="1" dirty="0"/>
              <a:t>(в частной собственности с момента возникновения)</a:t>
            </a:r>
            <a:endParaRPr lang="en-RU" sz="12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9BC803-336A-DE40-85F0-075829C281A4}"/>
              </a:ext>
            </a:extLst>
          </p:cNvPr>
          <p:cNvSpPr txBox="1"/>
          <p:nvPr/>
        </p:nvSpPr>
        <p:spPr>
          <a:xfrm>
            <a:off x="1025236" y="2001374"/>
            <a:ext cx="154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Теория Локка</a:t>
            </a:r>
            <a:endParaRPr lang="en-RU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84FD20-95A8-C541-83B8-11BB42E43E60}"/>
              </a:ext>
            </a:extLst>
          </p:cNvPr>
          <p:cNvSpPr txBox="1"/>
          <p:nvPr/>
        </p:nvSpPr>
        <p:spPr>
          <a:xfrm>
            <a:off x="1025236" y="4100076"/>
            <a:ext cx="322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Предпринимательская теория</a:t>
            </a:r>
            <a:endParaRPr lang="en-RU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78E392-A8EE-D248-A629-08525291C756}"/>
              </a:ext>
            </a:extLst>
          </p:cNvPr>
          <p:cNvCxnSpPr/>
          <p:nvPr/>
        </p:nvCxnSpPr>
        <p:spPr>
          <a:xfrm>
            <a:off x="3186545" y="3143058"/>
            <a:ext cx="16902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F94335-E823-4149-8F41-67E4168B1DD0}"/>
              </a:ext>
            </a:extLst>
          </p:cNvPr>
          <p:cNvCxnSpPr/>
          <p:nvPr/>
        </p:nvCxnSpPr>
        <p:spPr>
          <a:xfrm>
            <a:off x="7107382" y="3096892"/>
            <a:ext cx="16902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D00C7A-DADB-CD4C-AA2E-FE5FCF288BEB}"/>
              </a:ext>
            </a:extLst>
          </p:cNvPr>
          <p:cNvCxnSpPr/>
          <p:nvPr/>
        </p:nvCxnSpPr>
        <p:spPr>
          <a:xfrm>
            <a:off x="3241962" y="5313711"/>
            <a:ext cx="16902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ABDD7B-9419-5241-9D47-9828CA282CBE}"/>
              </a:ext>
            </a:extLst>
          </p:cNvPr>
          <p:cNvCxnSpPr/>
          <p:nvPr/>
        </p:nvCxnSpPr>
        <p:spPr>
          <a:xfrm>
            <a:off x="7107382" y="5241760"/>
            <a:ext cx="16902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7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3F53-70F1-1342-81C4-773141BD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Предпринимательская теория и всеобщее право неисключительного пользования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CDE8-249C-314C-B795-137CDA795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Права всеобщего неисключительного пользования в отношении простых объектов не может быть, потому что их невозможно использовать</a:t>
            </a:r>
          </a:p>
          <a:p>
            <a:pPr marL="514350" indent="-514350">
              <a:buAutoNum type="arabicParenR"/>
            </a:pPr>
            <a:r>
              <a:rPr lang="ru-RU" dirty="0"/>
              <a:t>Права всеобщего неисключительного пользования не может быть в отношении ресурсов, потому что у каждого ресурса с самого начала его существования есть конкретный собственник.</a:t>
            </a:r>
          </a:p>
          <a:p>
            <a:pPr marL="514350" indent="-514350">
              <a:buAutoNum type="arabicParenR"/>
            </a:pPr>
            <a:r>
              <a:rPr lang="ru-RU" dirty="0"/>
              <a:t>Таким образом, права всеобщего неисключительного пользования не может быть.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77415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5F3A-301E-B645-9EFB-A845693C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Предпринимательская теория и глубокая публичная собственность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CACA-3FCE-9040-B67E-06CBE3B6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ru-RU" sz="2400" dirty="0"/>
              <a:t>Преимущество глубокой публичной собственности над </a:t>
            </a:r>
            <a:r>
              <a:rPr lang="ru-RU" sz="2400" dirty="0" err="1"/>
              <a:t>локковской</a:t>
            </a:r>
            <a:r>
              <a:rPr lang="ru-RU" sz="2400" dirty="0"/>
              <a:t> теорией в том, что глубокая публичная собственность проявляет должное уважение к праву всеобщего неисключительного пользования.</a:t>
            </a:r>
          </a:p>
          <a:p>
            <a:pPr marL="514350" indent="-514350">
              <a:buAutoNum type="arabicParenR"/>
            </a:pPr>
            <a:r>
              <a:rPr lang="ru-RU" sz="2400" dirty="0"/>
              <a:t>Предпринимательская теория исключает право всеобщего неисключительного пользования и убирает это преимущество глубокой публичной собственности.</a:t>
            </a:r>
          </a:p>
          <a:p>
            <a:pPr marL="514350" indent="-514350">
              <a:buAutoNum type="arabicParenR"/>
            </a:pPr>
            <a:r>
              <a:rPr lang="ru-RU" sz="2400" dirty="0"/>
              <a:t>Так как права всеобщего неисключительного пользования нет, глубокая публичная собственность не может возникнуть через его передачу государству. Сторонникам теории глубокой публичной собственности нужно предложить альтернативную теорию его возникновения.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2956017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08C5-EDFB-5F43-B4F8-3D42E148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проблемы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0E41-12E9-F844-8753-F1F2C8B4C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Причины, по которым предпринимательское суждение влечет за собой нормативные следствия</a:t>
            </a:r>
          </a:p>
          <a:p>
            <a:pPr marL="514350" indent="-514350">
              <a:buAutoNum type="arabicParenR"/>
            </a:pPr>
            <a:r>
              <a:rPr lang="ru-RU" dirty="0"/>
              <a:t>Альтернативные обоснования глубокой публичной собственности, не связанные с правом неисключительного пользования:</a:t>
            </a:r>
          </a:p>
          <a:p>
            <a:pPr marL="0" indent="0">
              <a:buNone/>
            </a:pPr>
            <a:r>
              <a:rPr lang="ru-RU" dirty="0"/>
              <a:t>	- часть государственного суверенитета</a:t>
            </a:r>
          </a:p>
          <a:p>
            <a:pPr marL="0" indent="0">
              <a:buNone/>
            </a:pPr>
            <a:r>
              <a:rPr lang="ru-RU" dirty="0"/>
              <a:t>	- результат коллективного труда</a:t>
            </a:r>
          </a:p>
          <a:p>
            <a:pPr marL="0" indent="0">
              <a:buNone/>
            </a:pPr>
            <a:r>
              <a:rPr lang="ru-RU" dirty="0"/>
              <a:t>	- необходимость для реализации ценностей распределительной справедливости</a:t>
            </a:r>
          </a:p>
          <a:p>
            <a:pPr marL="514350" indent="-514350">
              <a:buAutoNum type="arabicParenR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613336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8B9C-FC79-9F4F-A90C-B37630FC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проблемы </a:t>
            </a:r>
            <a:r>
              <a:rPr lang="en-US" dirty="0"/>
              <a:t>II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BFD3-0230-F942-95FF-38D8DAA8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Другие аргументы против глубокой частной собственности:</a:t>
            </a:r>
          </a:p>
          <a:p>
            <a:pPr marL="514350" indent="-514350">
              <a:buAutoNum type="arabicParenR"/>
            </a:pPr>
            <a:r>
              <a:rPr lang="ru-RU" dirty="0"/>
              <a:t>Одностороннее навязывание обязательств</a:t>
            </a:r>
          </a:p>
          <a:p>
            <a:pPr marL="514350" indent="-514350">
              <a:buAutoNum type="arabicParenR"/>
            </a:pPr>
            <a:r>
              <a:rPr lang="ru-RU" dirty="0"/>
              <a:t>Отсутствие обоснования возможности передачи собственности</a:t>
            </a:r>
          </a:p>
          <a:p>
            <a:pPr marL="514350" indent="-514350">
              <a:buAutoNum type="arabicParenR"/>
            </a:pPr>
            <a:r>
              <a:rPr lang="ru-RU" dirty="0"/>
              <a:t>Нерелевантность для </a:t>
            </a:r>
            <a:r>
              <a:rPr lang="ru-RU"/>
              <a:t>современного положения дел</a:t>
            </a:r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1080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4F91-BBA1-E64E-B054-5E6B7EA1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Нормативные теории собственности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0F06-6BC3-E247-926A-7CD9C86C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Нормативные теории собственности – это теории, которые обосновывают право собственности как юридический институт и дают рекомендации законодателю относительно формы этого института.</a:t>
            </a:r>
          </a:p>
          <a:p>
            <a:pPr marL="0" indent="0">
              <a:buNone/>
            </a:pPr>
            <a:r>
              <a:rPr lang="ru-RU" dirty="0"/>
              <a:t>Аналогия: «не убий» - это нормативная теория, а статья в уголовном кодексе – это юридический институт, который она обосновывает.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0348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D825-864E-3E49-90EE-987A6B3C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нормативных теорий собственности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96946-5C9C-7D43-A871-79D3DCD2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Глубокая частная собственность – в исходном состоянии вся собственность принадлежит частным лицам, любая публичная собственность может возникнуть только на основании решений частных лиц ее сформировать.</a:t>
            </a:r>
          </a:p>
          <a:p>
            <a:pPr marL="514350" indent="-514350">
              <a:buAutoNum type="arabicParenR"/>
            </a:pPr>
            <a:r>
              <a:rPr lang="ru-RU" dirty="0"/>
              <a:t>Глубокая публичная собственность – в исходном состоянии вся собственность принадлежит публике («народу»), любая частная собственность может возникнуть только на основании публичного решения о передаче части публичной собственности частным лицам.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02119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F9B5-1C52-CE40-8F41-C163D6CA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Трудовая теория Локка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F7BC-A0C1-7C44-B5FE-7352351D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исходном состоянии у вещей нет собственника. Первым собственником вещи становится человек, который «смешал с ней свой труд» (то есть – сделал что-то с этой вещью).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3740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9076-6542-9344-8943-D521CFC8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Аргумент против теории Локка </a:t>
            </a:r>
            <a:r>
              <a:rPr lang="en-US" dirty="0"/>
              <a:t>I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EE97D-A42D-E749-AB15-19C39C69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Чтобы приобрести бесхозную вещь в собственность, будущий собственник должен с ней что-то сделать. Это подразумевает, что он уже имеет право это делать.</a:t>
            </a:r>
          </a:p>
          <a:p>
            <a:pPr marL="514350" indent="-514350">
              <a:buAutoNum type="arabicParenR"/>
            </a:pPr>
            <a:r>
              <a:rPr lang="ru-RU" dirty="0"/>
              <a:t>Собственность, таким образом, не может возникнуть в нормативном вакууме. В отношении бесхозных вещей еще до всякого «смешения труда» существует как минимум право неисключительного пользования. И так как любой человек, теоретически, может стать собственником через «смешение труда», это право должно быть всеобщим.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2381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C922-0ECA-9E42-841E-5D91F631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Аргумент против теории Локка </a:t>
            </a:r>
            <a:r>
              <a:rPr lang="en-US" dirty="0"/>
              <a:t>II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AA64-CA2F-9548-9169-CAD032ECE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1) Собственность – право исключительного пользования. Его наличие у собственника несовместимо с правом неисключительного пользования других людей. Следовательно, присваивая бесхозную вещь собственник отбирает право неисключительного пользования у всех окружающих.</a:t>
            </a:r>
          </a:p>
          <a:p>
            <a:pPr marL="0" indent="0">
              <a:buNone/>
            </a:pPr>
            <a:r>
              <a:rPr lang="ru-RU" dirty="0"/>
              <a:t>2) Таким образом, теория Локка подразумевает возможность частного лица отбирать у окружающих права без их на то согласия. С этим сложно согласиться.</a:t>
            </a:r>
            <a:endParaRPr lang="en-RU" dirty="0"/>
          </a:p>
          <a:p>
            <a:pPr marL="0" indent="0">
              <a:buNone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4144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840-3B45-9045-A5A8-9186789C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 Локка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17B6D-55F1-9145-9737-BC2B3A664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Пользоваться вещью на основании неисключительного права пользования невозможно: любой посторонний в любой момент может прийти и сделать с этой вещью что-то несовместимое с твоими планами на нее. Вся ценность изначального неисключительного права пользования только в том и состоит, чтобы через него приобрести исключительное право пользования – собственность. Потому жаловаться на возникновение исключительных прав глупо.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4261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39AF-DF03-434F-8307-598170B7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Возражение Локку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8162-F8A6-6E48-86C3-1CF01D39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Локк исходит из того, что единоличное присвоение без согласия окружающих – единственный способ перейти от неисключительного права собственности к исключительному. Но есть и другой способ: все люди передают свое неисключительное право собственности государству, из чего возникает публичное право собственности на все ресурсы. Уже после этого государство может, если в этом есть необходимость, раздать частным лицам эти ресурсы обратно, но уже не в форме неисключительного права пользования, принадлежащего всем, а в форме исключительных прав отдельных лиц.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27176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9548-4607-E94F-A1CE-6685FA87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Глубокая публичная собственность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4E025-DBEE-9A4F-8915-32A13640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/>
              <a:t>Глубокая публичная собственность возникает из общественного договора – решения каждого человека передать свое право пользования государству. По этой причине оно не имеет той проблемы, что есть у </a:t>
            </a:r>
            <a:r>
              <a:rPr lang="ru-RU" dirty="0" err="1"/>
              <a:t>локковского</a:t>
            </a:r>
            <a:r>
              <a:rPr lang="ru-RU" dirty="0"/>
              <a:t> присвоения – что права одних частных лиц отбираются другими частными лицами.</a:t>
            </a:r>
          </a:p>
          <a:p>
            <a:pPr marL="514350" indent="-514350">
              <a:buAutoNum type="arabicParenR"/>
            </a:pPr>
            <a:r>
              <a:rPr lang="ru-RU" dirty="0"/>
              <a:t>С другой стороны, государство может раздавать свою публичную собственность частным лицам, что позволяет теории глубокой публичной собственности эмулировать любые преимущества </a:t>
            </a:r>
            <a:r>
              <a:rPr lang="ru-RU" dirty="0" err="1"/>
              <a:t>локковской</a:t>
            </a:r>
            <a:r>
              <a:rPr lang="ru-RU" dirty="0"/>
              <a:t> теории.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4208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928</Words>
  <Application>Microsoft Macintosh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Предпринимательская теория собственности</vt:lpstr>
      <vt:lpstr>Нормативные теории собственности</vt:lpstr>
      <vt:lpstr>Типы нормативных теорий собственности</vt:lpstr>
      <vt:lpstr>Трудовая теория Локка</vt:lpstr>
      <vt:lpstr>Аргумент против теории Локка I</vt:lpstr>
      <vt:lpstr>Аргумент против теории Локка II</vt:lpstr>
      <vt:lpstr>Ответ Локка</vt:lpstr>
      <vt:lpstr>Возражение Локку</vt:lpstr>
      <vt:lpstr>Глубокая публичная собственность</vt:lpstr>
      <vt:lpstr>Глубокая публичная собственность II</vt:lpstr>
      <vt:lpstr>Предпринимательская теория собственности</vt:lpstr>
      <vt:lpstr>Предпринимательская теория II</vt:lpstr>
      <vt:lpstr>Предпринимательская теория и теория Локка</vt:lpstr>
      <vt:lpstr>Предпринимательская теория и всеобщее право неисключительного пользования</vt:lpstr>
      <vt:lpstr>Предпринимательская теория и глубокая публичная собственность</vt:lpstr>
      <vt:lpstr>Дальнейшие проблемы</vt:lpstr>
      <vt:lpstr>Дальнейшие проблемы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Предпринимательская теория собственности</dc:title>
  <dc:creator>Sergei Sazonov</dc:creator>
  <cp:lastModifiedBy>Sergei Sazonov</cp:lastModifiedBy>
  <cp:revision>9</cp:revision>
  <dcterms:created xsi:type="dcterms:W3CDTF">2021-05-22T04:21:13Z</dcterms:created>
  <dcterms:modified xsi:type="dcterms:W3CDTF">2021-05-22T05:54:10Z</dcterms:modified>
</cp:coreProperties>
</file>