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4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AC00"/>
    <a:srgbClr val="8E6C00"/>
    <a:srgbClr val="FFFAB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85" d="100"/>
          <a:sy n="85" d="100"/>
        </p:scale>
        <p:origin x="-72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A3EF8A-8B61-4F19-A7B2-E35BEE5E928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DDFE05C-A23E-4F4C-A152-FE6378D22DB9}">
      <dgm:prSet phldrT="[Текст]"/>
      <dgm:spPr/>
      <dgm:t>
        <a:bodyPr/>
        <a:lstStyle/>
        <a:p>
          <a:r>
            <a:rPr lang="ru-RU" dirty="0" smtClean="0"/>
            <a:t>Обязательные</a:t>
          </a:r>
          <a:endParaRPr lang="ru-RU" dirty="0"/>
        </a:p>
      </dgm:t>
    </dgm:pt>
    <dgm:pt modelId="{025340C7-6AE1-4F13-A547-4BA792491863}" type="parTrans" cxnId="{1F41DC3E-DC2F-4B7C-8D80-138AF1129C01}">
      <dgm:prSet/>
      <dgm:spPr/>
      <dgm:t>
        <a:bodyPr/>
        <a:lstStyle/>
        <a:p>
          <a:endParaRPr lang="ru-RU"/>
        </a:p>
      </dgm:t>
    </dgm:pt>
    <dgm:pt modelId="{F6016B48-71AA-4AAA-9C41-07C3077DE84D}" type="sibTrans" cxnId="{1F41DC3E-DC2F-4B7C-8D80-138AF1129C01}">
      <dgm:prSet/>
      <dgm:spPr/>
      <dgm:t>
        <a:bodyPr/>
        <a:lstStyle/>
        <a:p>
          <a:endParaRPr lang="ru-RU"/>
        </a:p>
      </dgm:t>
    </dgm:pt>
    <dgm:pt modelId="{E5A09F44-D555-42EE-A3A7-FB6AACCADEAE}">
      <dgm:prSet phldrT="[Текст]"/>
      <dgm:spPr/>
      <dgm:t>
        <a:bodyPr/>
        <a:lstStyle/>
        <a:p>
          <a:r>
            <a:rPr lang="ru-RU" dirty="0" smtClean="0"/>
            <a:t>33</a:t>
          </a:r>
          <a:endParaRPr lang="ru-RU" dirty="0"/>
        </a:p>
      </dgm:t>
    </dgm:pt>
    <dgm:pt modelId="{08622E14-8098-47DD-9A7E-D70843EE8C40}" type="parTrans" cxnId="{862AB227-4003-4452-8971-29B7A8A6EE90}">
      <dgm:prSet/>
      <dgm:spPr/>
      <dgm:t>
        <a:bodyPr/>
        <a:lstStyle/>
        <a:p>
          <a:endParaRPr lang="ru-RU"/>
        </a:p>
      </dgm:t>
    </dgm:pt>
    <dgm:pt modelId="{804C93B4-A57D-4E34-8B11-88F0F3B83960}" type="sibTrans" cxnId="{862AB227-4003-4452-8971-29B7A8A6EE90}">
      <dgm:prSet/>
      <dgm:spPr/>
      <dgm:t>
        <a:bodyPr/>
        <a:lstStyle/>
        <a:p>
          <a:endParaRPr lang="ru-RU"/>
        </a:p>
      </dgm:t>
    </dgm:pt>
    <dgm:pt modelId="{37ADA84E-9A09-4FAD-9399-217CA0B85BE8}">
      <dgm:prSet phldrT="[Текст]"/>
      <dgm:spPr/>
      <dgm:t>
        <a:bodyPr/>
        <a:lstStyle/>
        <a:p>
          <a:r>
            <a:rPr lang="ru-RU" dirty="0" smtClean="0"/>
            <a:t>0</a:t>
          </a:r>
          <a:endParaRPr lang="ru-RU" dirty="0"/>
        </a:p>
      </dgm:t>
    </dgm:pt>
    <dgm:pt modelId="{49089C38-43B8-4E28-96F9-C9E4F9F25514}" type="parTrans" cxnId="{2DDB42F0-784F-4A54-A15B-8024F3A0F1CA}">
      <dgm:prSet/>
      <dgm:spPr/>
      <dgm:t>
        <a:bodyPr/>
        <a:lstStyle/>
        <a:p>
          <a:endParaRPr lang="ru-RU"/>
        </a:p>
      </dgm:t>
    </dgm:pt>
    <dgm:pt modelId="{0F3E743B-3DC3-41E2-ADD7-08CD5C85E102}" type="sibTrans" cxnId="{2DDB42F0-784F-4A54-A15B-8024F3A0F1CA}">
      <dgm:prSet/>
      <dgm:spPr/>
      <dgm:t>
        <a:bodyPr/>
        <a:lstStyle/>
        <a:p>
          <a:endParaRPr lang="ru-RU"/>
        </a:p>
      </dgm:t>
    </dgm:pt>
    <dgm:pt modelId="{CA287D96-742B-4B1C-9E40-C7434DB673AC}">
      <dgm:prSet phldrT="[Текст]"/>
      <dgm:spPr/>
      <dgm:t>
        <a:bodyPr/>
        <a:lstStyle/>
        <a:p>
          <a:r>
            <a:rPr lang="ru-RU" dirty="0" smtClean="0"/>
            <a:t>По выбору</a:t>
          </a:r>
          <a:endParaRPr lang="ru-RU" dirty="0"/>
        </a:p>
      </dgm:t>
    </dgm:pt>
    <dgm:pt modelId="{4F673358-47E0-48B6-9673-6629A3009D97}" type="parTrans" cxnId="{032106D8-A61B-49B5-9A76-5699128866A5}">
      <dgm:prSet/>
      <dgm:spPr/>
      <dgm:t>
        <a:bodyPr/>
        <a:lstStyle/>
        <a:p>
          <a:endParaRPr lang="ru-RU"/>
        </a:p>
      </dgm:t>
    </dgm:pt>
    <dgm:pt modelId="{9846FA9B-5D3B-46BE-8F26-1A59781988C0}" type="sibTrans" cxnId="{032106D8-A61B-49B5-9A76-5699128866A5}">
      <dgm:prSet/>
      <dgm:spPr/>
      <dgm:t>
        <a:bodyPr/>
        <a:lstStyle/>
        <a:p>
          <a:endParaRPr lang="ru-RU"/>
        </a:p>
      </dgm:t>
    </dgm:pt>
    <dgm:pt modelId="{48D905E5-3887-454B-BF5C-BF90682D72C7}">
      <dgm:prSet phldrT="[Текст]"/>
      <dgm:spPr/>
      <dgm:t>
        <a:bodyPr/>
        <a:lstStyle/>
        <a:p>
          <a:r>
            <a:rPr lang="ru-RU" dirty="0" smtClean="0"/>
            <a:t>21</a:t>
          </a:r>
          <a:endParaRPr lang="ru-RU" dirty="0"/>
        </a:p>
      </dgm:t>
    </dgm:pt>
    <dgm:pt modelId="{9EC0A6AD-A6E6-4CA6-8D28-835563F4B56B}" type="parTrans" cxnId="{34E3D5B8-8A73-4740-ADD0-25194DB0C302}">
      <dgm:prSet/>
      <dgm:spPr/>
      <dgm:t>
        <a:bodyPr/>
        <a:lstStyle/>
        <a:p>
          <a:endParaRPr lang="ru-RU"/>
        </a:p>
      </dgm:t>
    </dgm:pt>
    <dgm:pt modelId="{97F8722C-EA25-4CE9-A426-B0C9E77EB725}" type="sibTrans" cxnId="{34E3D5B8-8A73-4740-ADD0-25194DB0C302}">
      <dgm:prSet/>
      <dgm:spPr/>
      <dgm:t>
        <a:bodyPr/>
        <a:lstStyle/>
        <a:p>
          <a:endParaRPr lang="ru-RU"/>
        </a:p>
      </dgm:t>
    </dgm:pt>
    <dgm:pt modelId="{D719E32A-F334-4FFF-B4DE-2C42A0E4E2DB}">
      <dgm:prSet phldrT="[Текст]"/>
      <dgm:spPr/>
      <dgm:t>
        <a:bodyPr/>
        <a:lstStyle/>
        <a:p>
          <a:r>
            <a:rPr lang="ru-RU" dirty="0" smtClean="0"/>
            <a:t>0</a:t>
          </a:r>
          <a:endParaRPr lang="ru-RU" dirty="0"/>
        </a:p>
      </dgm:t>
    </dgm:pt>
    <dgm:pt modelId="{BC1F2027-CEB1-4F4F-BFE1-9A0FD5B00EAB}" type="parTrans" cxnId="{85732B97-0CC9-4B07-A7E7-39C6C043A1D0}">
      <dgm:prSet/>
      <dgm:spPr/>
      <dgm:t>
        <a:bodyPr/>
        <a:lstStyle/>
        <a:p>
          <a:endParaRPr lang="ru-RU"/>
        </a:p>
      </dgm:t>
    </dgm:pt>
    <dgm:pt modelId="{E7C1680A-E600-4DAD-86DD-3C46700E13E4}" type="sibTrans" cxnId="{85732B97-0CC9-4B07-A7E7-39C6C043A1D0}">
      <dgm:prSet/>
      <dgm:spPr/>
      <dgm:t>
        <a:bodyPr/>
        <a:lstStyle/>
        <a:p>
          <a:endParaRPr lang="ru-RU"/>
        </a:p>
      </dgm:t>
    </dgm:pt>
    <dgm:pt modelId="{783E1CF8-E402-4B60-B6EC-C45E1EF52BF4}">
      <dgm:prSet phldrT="[Текст]"/>
      <dgm:spPr/>
      <dgm:t>
        <a:bodyPr/>
        <a:lstStyle/>
        <a:p>
          <a:r>
            <a:rPr lang="ru-RU" dirty="0" smtClean="0"/>
            <a:t>Факультативы</a:t>
          </a:r>
          <a:endParaRPr lang="ru-RU" dirty="0"/>
        </a:p>
      </dgm:t>
    </dgm:pt>
    <dgm:pt modelId="{43F1F0C6-D6E6-40CD-B438-B618D1869F4F}" type="sibTrans" cxnId="{AE3EA5F4-1DDF-43E8-AC25-B02FD2CB166E}">
      <dgm:prSet/>
      <dgm:spPr/>
      <dgm:t>
        <a:bodyPr/>
        <a:lstStyle/>
        <a:p>
          <a:endParaRPr lang="ru-RU"/>
        </a:p>
      </dgm:t>
    </dgm:pt>
    <dgm:pt modelId="{38D48173-E8CF-4BF1-A198-52F7123844BD}" type="parTrans" cxnId="{AE3EA5F4-1DDF-43E8-AC25-B02FD2CB166E}">
      <dgm:prSet/>
      <dgm:spPr/>
      <dgm:t>
        <a:bodyPr/>
        <a:lstStyle/>
        <a:p>
          <a:endParaRPr lang="ru-RU"/>
        </a:p>
      </dgm:t>
    </dgm:pt>
    <dgm:pt modelId="{09C5F823-4854-4A8C-BFD3-388365CD37CB}">
      <dgm:prSet phldrT="[Текст]"/>
      <dgm:spPr/>
      <dgm:t>
        <a:bodyPr/>
        <a:lstStyle/>
        <a:p>
          <a:r>
            <a:rPr lang="ru-RU" dirty="0" smtClean="0"/>
            <a:t>0</a:t>
          </a:r>
          <a:endParaRPr lang="ru-RU" dirty="0"/>
        </a:p>
      </dgm:t>
    </dgm:pt>
    <dgm:pt modelId="{FFB524B8-4E0E-43E4-8445-4DC8B7F0117C}" type="sibTrans" cxnId="{65E7EB2C-686F-4603-B113-22D6F925E325}">
      <dgm:prSet/>
      <dgm:spPr/>
      <dgm:t>
        <a:bodyPr/>
        <a:lstStyle/>
        <a:p>
          <a:endParaRPr lang="ru-RU"/>
        </a:p>
      </dgm:t>
    </dgm:pt>
    <dgm:pt modelId="{7E8E0799-245D-45D6-9A26-82A51B520B2A}" type="parTrans" cxnId="{65E7EB2C-686F-4603-B113-22D6F925E325}">
      <dgm:prSet/>
      <dgm:spPr/>
      <dgm:t>
        <a:bodyPr/>
        <a:lstStyle/>
        <a:p>
          <a:endParaRPr lang="ru-RU"/>
        </a:p>
      </dgm:t>
    </dgm:pt>
    <dgm:pt modelId="{A2691B2E-9775-4F5D-B23F-DC2B16E90E7D}">
      <dgm:prSet phldrT="[Текст]"/>
      <dgm:spPr/>
      <dgm:t>
        <a:bodyPr/>
        <a:lstStyle/>
        <a:p>
          <a:r>
            <a:rPr lang="ru-RU" dirty="0" smtClean="0"/>
            <a:t>44 (22)</a:t>
          </a:r>
          <a:endParaRPr lang="ru-RU" dirty="0"/>
        </a:p>
      </dgm:t>
    </dgm:pt>
    <dgm:pt modelId="{3CCCBA3B-8339-4896-9C8F-1942DBEBB4EA}" type="sibTrans" cxnId="{DE5A3D87-637A-489B-A73B-B1F95E073BEC}">
      <dgm:prSet/>
      <dgm:spPr/>
      <dgm:t>
        <a:bodyPr/>
        <a:lstStyle/>
        <a:p>
          <a:endParaRPr lang="ru-RU"/>
        </a:p>
      </dgm:t>
    </dgm:pt>
    <dgm:pt modelId="{FC3B030E-5836-4185-A10D-7CD21DA1929A}" type="parTrans" cxnId="{DE5A3D87-637A-489B-A73B-B1F95E073BEC}">
      <dgm:prSet/>
      <dgm:spPr/>
      <dgm:t>
        <a:bodyPr/>
        <a:lstStyle/>
        <a:p>
          <a:endParaRPr lang="ru-RU"/>
        </a:p>
      </dgm:t>
    </dgm:pt>
    <dgm:pt modelId="{C6BE6CCC-3460-4E08-90AD-941E7D08157C}" type="pres">
      <dgm:prSet presAssocID="{B3A3EF8A-8B61-4F19-A7B2-E35BEE5E92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5B84DD9-B619-4610-AC8D-FF05EA4D62C4}" type="pres">
      <dgm:prSet presAssocID="{3DDFE05C-A23E-4F4C-A152-FE6378D22DB9}" presName="composite" presStyleCnt="0"/>
      <dgm:spPr/>
    </dgm:pt>
    <dgm:pt modelId="{AE18DAF6-12D5-48B0-8197-B4C66D1A9E6E}" type="pres">
      <dgm:prSet presAssocID="{3DDFE05C-A23E-4F4C-A152-FE6378D22DB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DEF60CA-155D-430B-9308-C71DA926D215}" type="pres">
      <dgm:prSet presAssocID="{3DDFE05C-A23E-4F4C-A152-FE6378D22DB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4DB420-76AC-415E-8635-216C00642125}" type="pres">
      <dgm:prSet presAssocID="{F6016B48-71AA-4AAA-9C41-07C3077DE84D}" presName="space" presStyleCnt="0"/>
      <dgm:spPr/>
    </dgm:pt>
    <dgm:pt modelId="{B24921C7-4540-4DF5-80C4-7C70DACA8260}" type="pres">
      <dgm:prSet presAssocID="{CA287D96-742B-4B1C-9E40-C7434DB673AC}" presName="composite" presStyleCnt="0"/>
      <dgm:spPr/>
    </dgm:pt>
    <dgm:pt modelId="{6DB7828E-0754-4E77-A0EA-846E3EAE186E}" type="pres">
      <dgm:prSet presAssocID="{CA287D96-742B-4B1C-9E40-C7434DB673A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09A2771-34EA-4EDB-8A9B-354D7FBCD1D9}" type="pres">
      <dgm:prSet presAssocID="{CA287D96-742B-4B1C-9E40-C7434DB673AC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9DAAAB-FF02-407E-8CDF-B6E42AE76104}" type="pres">
      <dgm:prSet presAssocID="{9846FA9B-5D3B-46BE-8F26-1A59781988C0}" presName="space" presStyleCnt="0"/>
      <dgm:spPr/>
    </dgm:pt>
    <dgm:pt modelId="{07A61F68-C73D-454B-9473-4546E5136449}" type="pres">
      <dgm:prSet presAssocID="{783E1CF8-E402-4B60-B6EC-C45E1EF52BF4}" presName="composite" presStyleCnt="0"/>
      <dgm:spPr/>
    </dgm:pt>
    <dgm:pt modelId="{479A8DFC-DB21-460B-8C12-76CD99F19AB0}" type="pres">
      <dgm:prSet presAssocID="{783E1CF8-E402-4B60-B6EC-C45E1EF52BF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BC65BA-25D2-4A96-9934-18B686E86BEF}" type="pres">
      <dgm:prSet presAssocID="{783E1CF8-E402-4B60-B6EC-C45E1EF52BF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0E58A82-CD2C-428D-BB98-54800E07E38A}" type="presOf" srcId="{37ADA84E-9A09-4FAD-9399-217CA0B85BE8}" destId="{DDEF60CA-155D-430B-9308-C71DA926D215}" srcOrd="0" destOrd="1" presId="urn:microsoft.com/office/officeart/2005/8/layout/hList1"/>
    <dgm:cxn modelId="{862AB227-4003-4452-8971-29B7A8A6EE90}" srcId="{3DDFE05C-A23E-4F4C-A152-FE6378D22DB9}" destId="{E5A09F44-D555-42EE-A3A7-FB6AACCADEAE}" srcOrd="0" destOrd="0" parTransId="{08622E14-8098-47DD-9A7E-D70843EE8C40}" sibTransId="{804C93B4-A57D-4E34-8B11-88F0F3B83960}"/>
    <dgm:cxn modelId="{24AE6E78-73DE-4162-871B-40CE7C84BF0C}" type="presOf" srcId="{783E1CF8-E402-4B60-B6EC-C45E1EF52BF4}" destId="{479A8DFC-DB21-460B-8C12-76CD99F19AB0}" srcOrd="0" destOrd="0" presId="urn:microsoft.com/office/officeart/2005/8/layout/hList1"/>
    <dgm:cxn modelId="{65E7EB2C-686F-4603-B113-22D6F925E325}" srcId="{CA287D96-742B-4B1C-9E40-C7434DB673AC}" destId="{09C5F823-4854-4A8C-BFD3-388365CD37CB}" srcOrd="1" destOrd="0" parTransId="{7E8E0799-245D-45D6-9A26-82A51B520B2A}" sibTransId="{FFB524B8-4E0E-43E4-8445-4DC8B7F0117C}"/>
    <dgm:cxn modelId="{AE3EA5F4-1DDF-43E8-AC25-B02FD2CB166E}" srcId="{B3A3EF8A-8B61-4F19-A7B2-E35BEE5E9289}" destId="{783E1CF8-E402-4B60-B6EC-C45E1EF52BF4}" srcOrd="2" destOrd="0" parTransId="{38D48173-E8CF-4BF1-A198-52F7123844BD}" sibTransId="{43F1F0C6-D6E6-40CD-B438-B618D1869F4F}"/>
    <dgm:cxn modelId="{DE5A3D87-637A-489B-A73B-B1F95E073BEC}" srcId="{CA287D96-742B-4B1C-9E40-C7434DB673AC}" destId="{A2691B2E-9775-4F5D-B23F-DC2B16E90E7D}" srcOrd="0" destOrd="0" parTransId="{FC3B030E-5836-4185-A10D-7CD21DA1929A}" sibTransId="{3CCCBA3B-8339-4896-9C8F-1942DBEBB4EA}"/>
    <dgm:cxn modelId="{1C6FFA1F-DE64-4A04-BFBC-11F6516243CD}" type="presOf" srcId="{3DDFE05C-A23E-4F4C-A152-FE6378D22DB9}" destId="{AE18DAF6-12D5-48B0-8197-B4C66D1A9E6E}" srcOrd="0" destOrd="0" presId="urn:microsoft.com/office/officeart/2005/8/layout/hList1"/>
    <dgm:cxn modelId="{34E3D5B8-8A73-4740-ADD0-25194DB0C302}" srcId="{783E1CF8-E402-4B60-B6EC-C45E1EF52BF4}" destId="{48D905E5-3887-454B-BF5C-BF90682D72C7}" srcOrd="0" destOrd="0" parTransId="{9EC0A6AD-A6E6-4CA6-8D28-835563F4B56B}" sibTransId="{97F8722C-EA25-4CE9-A426-B0C9E77EB725}"/>
    <dgm:cxn modelId="{032106D8-A61B-49B5-9A76-5699128866A5}" srcId="{B3A3EF8A-8B61-4F19-A7B2-E35BEE5E9289}" destId="{CA287D96-742B-4B1C-9E40-C7434DB673AC}" srcOrd="1" destOrd="0" parTransId="{4F673358-47E0-48B6-9673-6629A3009D97}" sibTransId="{9846FA9B-5D3B-46BE-8F26-1A59781988C0}"/>
    <dgm:cxn modelId="{E1C3DE9E-668E-464A-B2E0-365A91108BA8}" type="presOf" srcId="{A2691B2E-9775-4F5D-B23F-DC2B16E90E7D}" destId="{109A2771-34EA-4EDB-8A9B-354D7FBCD1D9}" srcOrd="0" destOrd="0" presId="urn:microsoft.com/office/officeart/2005/8/layout/hList1"/>
    <dgm:cxn modelId="{16345840-56FC-4651-AC40-98EB9FA53662}" type="presOf" srcId="{B3A3EF8A-8B61-4F19-A7B2-E35BEE5E9289}" destId="{C6BE6CCC-3460-4E08-90AD-941E7D08157C}" srcOrd="0" destOrd="0" presId="urn:microsoft.com/office/officeart/2005/8/layout/hList1"/>
    <dgm:cxn modelId="{DDDF496A-1D1C-4605-ACBF-440AD6E37C03}" type="presOf" srcId="{E5A09F44-D555-42EE-A3A7-FB6AACCADEAE}" destId="{DDEF60CA-155D-430B-9308-C71DA926D215}" srcOrd="0" destOrd="0" presId="urn:microsoft.com/office/officeart/2005/8/layout/hList1"/>
    <dgm:cxn modelId="{85732B97-0CC9-4B07-A7E7-39C6C043A1D0}" srcId="{783E1CF8-E402-4B60-B6EC-C45E1EF52BF4}" destId="{D719E32A-F334-4FFF-B4DE-2C42A0E4E2DB}" srcOrd="1" destOrd="0" parTransId="{BC1F2027-CEB1-4F4F-BFE1-9A0FD5B00EAB}" sibTransId="{E7C1680A-E600-4DAD-86DD-3C46700E13E4}"/>
    <dgm:cxn modelId="{2DDB42F0-784F-4A54-A15B-8024F3A0F1CA}" srcId="{3DDFE05C-A23E-4F4C-A152-FE6378D22DB9}" destId="{37ADA84E-9A09-4FAD-9399-217CA0B85BE8}" srcOrd="1" destOrd="0" parTransId="{49089C38-43B8-4E28-96F9-C9E4F9F25514}" sibTransId="{0F3E743B-3DC3-41E2-ADD7-08CD5C85E102}"/>
    <dgm:cxn modelId="{D2EC737E-2645-4F35-A78B-C3CD7AB3F34F}" type="presOf" srcId="{CA287D96-742B-4B1C-9E40-C7434DB673AC}" destId="{6DB7828E-0754-4E77-A0EA-846E3EAE186E}" srcOrd="0" destOrd="0" presId="urn:microsoft.com/office/officeart/2005/8/layout/hList1"/>
    <dgm:cxn modelId="{1894E8C4-CC92-442F-9F9E-8F2188DF84DB}" type="presOf" srcId="{48D905E5-3887-454B-BF5C-BF90682D72C7}" destId="{15BC65BA-25D2-4A96-9934-18B686E86BEF}" srcOrd="0" destOrd="0" presId="urn:microsoft.com/office/officeart/2005/8/layout/hList1"/>
    <dgm:cxn modelId="{1F41DC3E-DC2F-4B7C-8D80-138AF1129C01}" srcId="{B3A3EF8A-8B61-4F19-A7B2-E35BEE5E9289}" destId="{3DDFE05C-A23E-4F4C-A152-FE6378D22DB9}" srcOrd="0" destOrd="0" parTransId="{025340C7-6AE1-4F13-A547-4BA792491863}" sibTransId="{F6016B48-71AA-4AAA-9C41-07C3077DE84D}"/>
    <dgm:cxn modelId="{59F9925E-9895-4924-AB04-306D90953467}" type="presOf" srcId="{09C5F823-4854-4A8C-BFD3-388365CD37CB}" destId="{109A2771-34EA-4EDB-8A9B-354D7FBCD1D9}" srcOrd="0" destOrd="1" presId="urn:microsoft.com/office/officeart/2005/8/layout/hList1"/>
    <dgm:cxn modelId="{CAB4297F-E54D-47C0-A13C-9073AF09ED70}" type="presOf" srcId="{D719E32A-F334-4FFF-B4DE-2C42A0E4E2DB}" destId="{15BC65BA-25D2-4A96-9934-18B686E86BEF}" srcOrd="0" destOrd="1" presId="urn:microsoft.com/office/officeart/2005/8/layout/hList1"/>
    <dgm:cxn modelId="{A6914C0D-E339-4032-8E7D-1F19A293D2B1}" type="presParOf" srcId="{C6BE6CCC-3460-4E08-90AD-941E7D08157C}" destId="{B5B84DD9-B619-4610-AC8D-FF05EA4D62C4}" srcOrd="0" destOrd="0" presId="urn:microsoft.com/office/officeart/2005/8/layout/hList1"/>
    <dgm:cxn modelId="{4A2E424B-9777-4EB2-BF42-1A28BFA76898}" type="presParOf" srcId="{B5B84DD9-B619-4610-AC8D-FF05EA4D62C4}" destId="{AE18DAF6-12D5-48B0-8197-B4C66D1A9E6E}" srcOrd="0" destOrd="0" presId="urn:microsoft.com/office/officeart/2005/8/layout/hList1"/>
    <dgm:cxn modelId="{4C8F4F0B-66AA-4B0A-85EE-065CE14582E5}" type="presParOf" srcId="{B5B84DD9-B619-4610-AC8D-FF05EA4D62C4}" destId="{DDEF60CA-155D-430B-9308-C71DA926D215}" srcOrd="1" destOrd="0" presId="urn:microsoft.com/office/officeart/2005/8/layout/hList1"/>
    <dgm:cxn modelId="{D9CEE9FE-D183-4DDC-9E0F-C836AA0A09A3}" type="presParOf" srcId="{C6BE6CCC-3460-4E08-90AD-941E7D08157C}" destId="{6F4DB420-76AC-415E-8635-216C00642125}" srcOrd="1" destOrd="0" presId="urn:microsoft.com/office/officeart/2005/8/layout/hList1"/>
    <dgm:cxn modelId="{D82F38BC-EF4E-4E10-BD47-3C20FD7E3F88}" type="presParOf" srcId="{C6BE6CCC-3460-4E08-90AD-941E7D08157C}" destId="{B24921C7-4540-4DF5-80C4-7C70DACA8260}" srcOrd="2" destOrd="0" presId="urn:microsoft.com/office/officeart/2005/8/layout/hList1"/>
    <dgm:cxn modelId="{19F08D03-7C11-4740-B7B6-D9800D5D3512}" type="presParOf" srcId="{B24921C7-4540-4DF5-80C4-7C70DACA8260}" destId="{6DB7828E-0754-4E77-A0EA-846E3EAE186E}" srcOrd="0" destOrd="0" presId="urn:microsoft.com/office/officeart/2005/8/layout/hList1"/>
    <dgm:cxn modelId="{F826A280-B9A6-4919-8DE5-7BBF5993E823}" type="presParOf" srcId="{B24921C7-4540-4DF5-80C4-7C70DACA8260}" destId="{109A2771-34EA-4EDB-8A9B-354D7FBCD1D9}" srcOrd="1" destOrd="0" presId="urn:microsoft.com/office/officeart/2005/8/layout/hList1"/>
    <dgm:cxn modelId="{7D654355-2F08-416F-841F-DA4FC75746CE}" type="presParOf" srcId="{C6BE6CCC-3460-4E08-90AD-941E7D08157C}" destId="{7C9DAAAB-FF02-407E-8CDF-B6E42AE76104}" srcOrd="3" destOrd="0" presId="urn:microsoft.com/office/officeart/2005/8/layout/hList1"/>
    <dgm:cxn modelId="{BC98975D-5572-496B-84C2-4C86378F7A85}" type="presParOf" srcId="{C6BE6CCC-3460-4E08-90AD-941E7D08157C}" destId="{07A61F68-C73D-454B-9473-4546E5136449}" srcOrd="4" destOrd="0" presId="urn:microsoft.com/office/officeart/2005/8/layout/hList1"/>
    <dgm:cxn modelId="{76CFB3B7-BD4A-4BD1-9A1F-75584FEE6FE6}" type="presParOf" srcId="{07A61F68-C73D-454B-9473-4546E5136449}" destId="{479A8DFC-DB21-460B-8C12-76CD99F19AB0}" srcOrd="0" destOrd="0" presId="urn:microsoft.com/office/officeart/2005/8/layout/hList1"/>
    <dgm:cxn modelId="{C01E1926-883C-4EFE-95A1-EC5F4E861D23}" type="presParOf" srcId="{07A61F68-C73D-454B-9473-4546E5136449}" destId="{15BC65BA-25D2-4A96-9934-18B686E86BE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5DE1F5-B101-4EF2-9DDD-E4F5E358E4D7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2B3FB7F8-68D4-466B-AC19-2B7C022B3A39}">
      <dgm:prSet phldrT="[Текст]"/>
      <dgm:spPr/>
      <dgm:t>
        <a:bodyPr/>
        <a:lstStyle/>
        <a:p>
          <a:r>
            <a:rPr lang="ru-RU" b="1" dirty="0" smtClean="0"/>
            <a:t>Лекции</a:t>
          </a:r>
          <a:endParaRPr lang="ru-RU" b="1" dirty="0"/>
        </a:p>
      </dgm:t>
    </dgm:pt>
    <dgm:pt modelId="{F7BE5ACC-D59A-40FA-8D50-130428E987D1}" type="parTrans" cxnId="{19562CA6-0E6D-432F-B7AA-84F1E4A9E528}">
      <dgm:prSet/>
      <dgm:spPr/>
      <dgm:t>
        <a:bodyPr/>
        <a:lstStyle/>
        <a:p>
          <a:endParaRPr lang="ru-RU"/>
        </a:p>
      </dgm:t>
    </dgm:pt>
    <dgm:pt modelId="{EDA406AC-670D-4F1F-AEC4-91F9C8CD6F20}" type="sibTrans" cxnId="{19562CA6-0E6D-432F-B7AA-84F1E4A9E528}">
      <dgm:prSet/>
      <dgm:spPr/>
      <dgm:t>
        <a:bodyPr/>
        <a:lstStyle/>
        <a:p>
          <a:endParaRPr lang="ru-RU"/>
        </a:p>
      </dgm:t>
    </dgm:pt>
    <dgm:pt modelId="{1E5D60AB-2078-46C4-9485-FB827335976E}">
      <dgm:prSet phldrT="[Текст]"/>
      <dgm:spPr>
        <a:solidFill>
          <a:schemeClr val="accent2"/>
        </a:solidFill>
      </dgm:spPr>
      <dgm:t>
        <a:bodyPr/>
        <a:lstStyle/>
        <a:p>
          <a:r>
            <a:rPr lang="ru-RU" b="1" dirty="0" smtClean="0"/>
            <a:t>Семинары</a:t>
          </a:r>
          <a:endParaRPr lang="ru-RU" b="1" dirty="0"/>
        </a:p>
      </dgm:t>
    </dgm:pt>
    <dgm:pt modelId="{B56807FD-F3A6-47C9-A371-6ADEE6C46941}" type="parTrans" cxnId="{E6C02258-2595-41F7-AB1F-7822C0777B81}">
      <dgm:prSet/>
      <dgm:spPr/>
      <dgm:t>
        <a:bodyPr/>
        <a:lstStyle/>
        <a:p>
          <a:endParaRPr lang="ru-RU"/>
        </a:p>
      </dgm:t>
    </dgm:pt>
    <dgm:pt modelId="{B23CABA9-3E3F-4E46-B759-43FE44869677}" type="sibTrans" cxnId="{E6C02258-2595-41F7-AB1F-7822C0777B81}">
      <dgm:prSet/>
      <dgm:spPr/>
      <dgm:t>
        <a:bodyPr/>
        <a:lstStyle/>
        <a:p>
          <a:endParaRPr lang="ru-RU"/>
        </a:p>
      </dgm:t>
    </dgm:pt>
    <dgm:pt modelId="{453E8AE5-560A-44A3-9E06-A9ADAB82FDD9}">
      <dgm:prSet phldrT="[Текст]"/>
      <dgm:spPr>
        <a:solidFill>
          <a:schemeClr val="accent4"/>
        </a:solidFill>
      </dgm:spPr>
      <dgm:t>
        <a:bodyPr/>
        <a:lstStyle/>
        <a:p>
          <a:r>
            <a:rPr lang="ru-RU" b="1" dirty="0" smtClean="0"/>
            <a:t>Контактные часы</a:t>
          </a:r>
          <a:endParaRPr lang="ru-RU" b="1" dirty="0"/>
        </a:p>
      </dgm:t>
    </dgm:pt>
    <dgm:pt modelId="{0D9D0700-3663-437B-A796-4355345A031B}" type="parTrans" cxnId="{3779CC5D-7332-4D74-9AB6-345CCE3240E5}">
      <dgm:prSet/>
      <dgm:spPr/>
      <dgm:t>
        <a:bodyPr/>
        <a:lstStyle/>
        <a:p>
          <a:endParaRPr lang="ru-RU"/>
        </a:p>
      </dgm:t>
    </dgm:pt>
    <dgm:pt modelId="{B8EFBB0D-0F4B-4B5E-9B57-52AB810F2856}" type="sibTrans" cxnId="{3779CC5D-7332-4D74-9AB6-345CCE3240E5}">
      <dgm:prSet/>
      <dgm:spPr/>
      <dgm:t>
        <a:bodyPr/>
        <a:lstStyle/>
        <a:p>
          <a:endParaRPr lang="ru-RU"/>
        </a:p>
      </dgm:t>
    </dgm:pt>
    <dgm:pt modelId="{95092222-DEC5-48E6-A938-2BF4BAD6BB3A}" type="pres">
      <dgm:prSet presAssocID="{B85DE1F5-B101-4EF2-9DDD-E4F5E358E4D7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E6D7542-7BE2-4E2B-8B92-A2040913F9B6}" type="pres">
      <dgm:prSet presAssocID="{2B3FB7F8-68D4-466B-AC19-2B7C022B3A39}" presName="gear1" presStyleLbl="node1" presStyleIdx="0" presStyleCnt="3" custLinFactNeighborX="-5476" custLinFactNeighborY="-412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8BFB175-3C2C-4A09-AFCF-BEA1B20971EC}" type="pres">
      <dgm:prSet presAssocID="{2B3FB7F8-68D4-466B-AC19-2B7C022B3A39}" presName="gear1srcNode" presStyleLbl="node1" presStyleIdx="0" presStyleCnt="3"/>
      <dgm:spPr/>
      <dgm:t>
        <a:bodyPr/>
        <a:lstStyle/>
        <a:p>
          <a:endParaRPr lang="ru-RU"/>
        </a:p>
      </dgm:t>
    </dgm:pt>
    <dgm:pt modelId="{F2153D63-E816-4644-8705-085CCF9160C7}" type="pres">
      <dgm:prSet presAssocID="{2B3FB7F8-68D4-466B-AC19-2B7C022B3A39}" presName="gear1dstNode" presStyleLbl="node1" presStyleIdx="0" presStyleCnt="3"/>
      <dgm:spPr/>
      <dgm:t>
        <a:bodyPr/>
        <a:lstStyle/>
        <a:p>
          <a:endParaRPr lang="ru-RU"/>
        </a:p>
      </dgm:t>
    </dgm:pt>
    <dgm:pt modelId="{12293752-FEB4-4BD8-B1FA-F8E2ECA414D1}" type="pres">
      <dgm:prSet presAssocID="{1E5D60AB-2078-46C4-9485-FB827335976E}" presName="gear2" presStyleLbl="node1" presStyleIdx="1" presStyleCnt="3" custLinFactNeighborX="-972" custLinFactNeighborY="-655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DABCC0-A878-4694-8C0A-79CE14B7A7C2}" type="pres">
      <dgm:prSet presAssocID="{1E5D60AB-2078-46C4-9485-FB827335976E}" presName="gear2srcNode" presStyleLbl="node1" presStyleIdx="1" presStyleCnt="3"/>
      <dgm:spPr/>
      <dgm:t>
        <a:bodyPr/>
        <a:lstStyle/>
        <a:p>
          <a:endParaRPr lang="ru-RU"/>
        </a:p>
      </dgm:t>
    </dgm:pt>
    <dgm:pt modelId="{A2EC0045-C7BD-4EF3-89A8-15371CF9A640}" type="pres">
      <dgm:prSet presAssocID="{1E5D60AB-2078-46C4-9485-FB827335976E}" presName="gear2dstNode" presStyleLbl="node1" presStyleIdx="1" presStyleCnt="3"/>
      <dgm:spPr/>
      <dgm:t>
        <a:bodyPr/>
        <a:lstStyle/>
        <a:p>
          <a:endParaRPr lang="ru-RU"/>
        </a:p>
      </dgm:t>
    </dgm:pt>
    <dgm:pt modelId="{FB974DEA-764D-4E41-98D3-F31D884B3C84}" type="pres">
      <dgm:prSet presAssocID="{453E8AE5-560A-44A3-9E06-A9ADAB82FDD9}" presName="gear3" presStyleLbl="node1" presStyleIdx="2" presStyleCnt="3"/>
      <dgm:spPr/>
      <dgm:t>
        <a:bodyPr/>
        <a:lstStyle/>
        <a:p>
          <a:endParaRPr lang="ru-RU"/>
        </a:p>
      </dgm:t>
    </dgm:pt>
    <dgm:pt modelId="{022F8B77-F894-49F4-A658-5BDECA1F8E7F}" type="pres">
      <dgm:prSet presAssocID="{453E8AE5-560A-44A3-9E06-A9ADAB82FDD9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2F25B0-05B8-4938-B80B-C11D69770DBB}" type="pres">
      <dgm:prSet presAssocID="{453E8AE5-560A-44A3-9E06-A9ADAB82FDD9}" presName="gear3srcNode" presStyleLbl="node1" presStyleIdx="2" presStyleCnt="3"/>
      <dgm:spPr/>
      <dgm:t>
        <a:bodyPr/>
        <a:lstStyle/>
        <a:p>
          <a:endParaRPr lang="ru-RU"/>
        </a:p>
      </dgm:t>
    </dgm:pt>
    <dgm:pt modelId="{0892287C-5D56-4B6B-AAB5-9B9A7F3EEEB2}" type="pres">
      <dgm:prSet presAssocID="{453E8AE5-560A-44A3-9E06-A9ADAB82FDD9}" presName="gear3dstNode" presStyleLbl="node1" presStyleIdx="2" presStyleCnt="3"/>
      <dgm:spPr/>
      <dgm:t>
        <a:bodyPr/>
        <a:lstStyle/>
        <a:p>
          <a:endParaRPr lang="ru-RU"/>
        </a:p>
      </dgm:t>
    </dgm:pt>
    <dgm:pt modelId="{7EBF74E6-6BE2-4713-9E0D-E51CF9B902CE}" type="pres">
      <dgm:prSet presAssocID="{EDA406AC-670D-4F1F-AEC4-91F9C8CD6F20}" presName="connector1" presStyleLbl="sibTrans2D1" presStyleIdx="0" presStyleCnt="3"/>
      <dgm:spPr/>
      <dgm:t>
        <a:bodyPr/>
        <a:lstStyle/>
        <a:p>
          <a:endParaRPr lang="ru-RU"/>
        </a:p>
      </dgm:t>
    </dgm:pt>
    <dgm:pt modelId="{8B0CFE46-0750-436D-819C-BBE1039A690D}" type="pres">
      <dgm:prSet presAssocID="{B23CABA9-3E3F-4E46-B759-43FE44869677}" presName="connector2" presStyleLbl="sibTrans2D1" presStyleIdx="1" presStyleCnt="3"/>
      <dgm:spPr/>
      <dgm:t>
        <a:bodyPr/>
        <a:lstStyle/>
        <a:p>
          <a:endParaRPr lang="ru-RU"/>
        </a:p>
      </dgm:t>
    </dgm:pt>
    <dgm:pt modelId="{B8BF8D6E-8965-42BF-B9B8-3BCC5A28F91B}" type="pres">
      <dgm:prSet presAssocID="{B8EFBB0D-0F4B-4B5E-9B57-52AB810F2856}" presName="connector3" presStyleLbl="sibTrans2D1" presStyleIdx="2" presStyleCnt="3"/>
      <dgm:spPr/>
      <dgm:t>
        <a:bodyPr/>
        <a:lstStyle/>
        <a:p>
          <a:endParaRPr lang="ru-RU"/>
        </a:p>
      </dgm:t>
    </dgm:pt>
  </dgm:ptLst>
  <dgm:cxnLst>
    <dgm:cxn modelId="{179DD227-05EE-4B19-8D13-B816EFC98ADA}" type="presOf" srcId="{B8EFBB0D-0F4B-4B5E-9B57-52AB810F2856}" destId="{B8BF8D6E-8965-42BF-B9B8-3BCC5A28F91B}" srcOrd="0" destOrd="0" presId="urn:microsoft.com/office/officeart/2005/8/layout/gear1"/>
    <dgm:cxn modelId="{AE38CA89-9FEB-4CCB-BA2E-95104F6CE962}" type="presOf" srcId="{453E8AE5-560A-44A3-9E06-A9ADAB82FDD9}" destId="{0892287C-5D56-4B6B-AAB5-9B9A7F3EEEB2}" srcOrd="3" destOrd="0" presId="urn:microsoft.com/office/officeart/2005/8/layout/gear1"/>
    <dgm:cxn modelId="{A8102D17-59FE-4B45-B7B9-26DEC453AAB5}" type="presOf" srcId="{453E8AE5-560A-44A3-9E06-A9ADAB82FDD9}" destId="{FB974DEA-764D-4E41-98D3-F31D884B3C84}" srcOrd="0" destOrd="0" presId="urn:microsoft.com/office/officeart/2005/8/layout/gear1"/>
    <dgm:cxn modelId="{2971F521-2456-4FC5-8BBE-E18352DA9943}" type="presOf" srcId="{2B3FB7F8-68D4-466B-AC19-2B7C022B3A39}" destId="{F2153D63-E816-4644-8705-085CCF9160C7}" srcOrd="2" destOrd="0" presId="urn:microsoft.com/office/officeart/2005/8/layout/gear1"/>
    <dgm:cxn modelId="{D0804A75-2305-4F2D-804E-4E66391BA0C6}" type="presOf" srcId="{1E5D60AB-2078-46C4-9485-FB827335976E}" destId="{12293752-FEB4-4BD8-B1FA-F8E2ECA414D1}" srcOrd="0" destOrd="0" presId="urn:microsoft.com/office/officeart/2005/8/layout/gear1"/>
    <dgm:cxn modelId="{99E865A7-4756-4559-B675-8A2A60142FB5}" type="presOf" srcId="{453E8AE5-560A-44A3-9E06-A9ADAB82FDD9}" destId="{022F8B77-F894-49F4-A658-5BDECA1F8E7F}" srcOrd="1" destOrd="0" presId="urn:microsoft.com/office/officeart/2005/8/layout/gear1"/>
    <dgm:cxn modelId="{19562CA6-0E6D-432F-B7AA-84F1E4A9E528}" srcId="{B85DE1F5-B101-4EF2-9DDD-E4F5E358E4D7}" destId="{2B3FB7F8-68D4-466B-AC19-2B7C022B3A39}" srcOrd="0" destOrd="0" parTransId="{F7BE5ACC-D59A-40FA-8D50-130428E987D1}" sibTransId="{EDA406AC-670D-4F1F-AEC4-91F9C8CD6F20}"/>
    <dgm:cxn modelId="{8E067BD9-2759-4DAA-A23F-D9CC48BA1E15}" type="presOf" srcId="{2B3FB7F8-68D4-466B-AC19-2B7C022B3A39}" destId="{E8BFB175-3C2C-4A09-AFCF-BEA1B20971EC}" srcOrd="1" destOrd="0" presId="urn:microsoft.com/office/officeart/2005/8/layout/gear1"/>
    <dgm:cxn modelId="{13F86A0D-6366-4F45-ACF7-F1FACDBCEBE4}" type="presOf" srcId="{2B3FB7F8-68D4-466B-AC19-2B7C022B3A39}" destId="{CE6D7542-7BE2-4E2B-8B92-A2040913F9B6}" srcOrd="0" destOrd="0" presId="urn:microsoft.com/office/officeart/2005/8/layout/gear1"/>
    <dgm:cxn modelId="{E6C02258-2595-41F7-AB1F-7822C0777B81}" srcId="{B85DE1F5-B101-4EF2-9DDD-E4F5E358E4D7}" destId="{1E5D60AB-2078-46C4-9485-FB827335976E}" srcOrd="1" destOrd="0" parTransId="{B56807FD-F3A6-47C9-A371-6ADEE6C46941}" sibTransId="{B23CABA9-3E3F-4E46-B759-43FE44869677}"/>
    <dgm:cxn modelId="{E84278EC-C92F-4D65-9B78-241263675B09}" type="presOf" srcId="{1E5D60AB-2078-46C4-9485-FB827335976E}" destId="{A2EC0045-C7BD-4EF3-89A8-15371CF9A640}" srcOrd="2" destOrd="0" presId="urn:microsoft.com/office/officeart/2005/8/layout/gear1"/>
    <dgm:cxn modelId="{3779CC5D-7332-4D74-9AB6-345CCE3240E5}" srcId="{B85DE1F5-B101-4EF2-9DDD-E4F5E358E4D7}" destId="{453E8AE5-560A-44A3-9E06-A9ADAB82FDD9}" srcOrd="2" destOrd="0" parTransId="{0D9D0700-3663-437B-A796-4355345A031B}" sibTransId="{B8EFBB0D-0F4B-4B5E-9B57-52AB810F2856}"/>
    <dgm:cxn modelId="{ADE7C2B4-0D86-4FF6-B249-5E640AAEEE9F}" type="presOf" srcId="{1E5D60AB-2078-46C4-9485-FB827335976E}" destId="{67DABCC0-A878-4694-8C0A-79CE14B7A7C2}" srcOrd="1" destOrd="0" presId="urn:microsoft.com/office/officeart/2005/8/layout/gear1"/>
    <dgm:cxn modelId="{B57ADFD0-FC94-4685-AA0F-AC5C4FA5BEBE}" type="presOf" srcId="{B23CABA9-3E3F-4E46-B759-43FE44869677}" destId="{8B0CFE46-0750-436D-819C-BBE1039A690D}" srcOrd="0" destOrd="0" presId="urn:microsoft.com/office/officeart/2005/8/layout/gear1"/>
    <dgm:cxn modelId="{CC25357B-8D90-4E26-A62E-53D58E6AE222}" type="presOf" srcId="{453E8AE5-560A-44A3-9E06-A9ADAB82FDD9}" destId="{4A2F25B0-05B8-4938-B80B-C11D69770DBB}" srcOrd="2" destOrd="0" presId="urn:microsoft.com/office/officeart/2005/8/layout/gear1"/>
    <dgm:cxn modelId="{40AA902C-7E08-42AD-8971-8E143C20543B}" type="presOf" srcId="{B85DE1F5-B101-4EF2-9DDD-E4F5E358E4D7}" destId="{95092222-DEC5-48E6-A938-2BF4BAD6BB3A}" srcOrd="0" destOrd="0" presId="urn:microsoft.com/office/officeart/2005/8/layout/gear1"/>
    <dgm:cxn modelId="{3EDEF302-0517-427A-BC34-4E50C2887EB4}" type="presOf" srcId="{EDA406AC-670D-4F1F-AEC4-91F9C8CD6F20}" destId="{7EBF74E6-6BE2-4713-9E0D-E51CF9B902CE}" srcOrd="0" destOrd="0" presId="urn:microsoft.com/office/officeart/2005/8/layout/gear1"/>
    <dgm:cxn modelId="{BEE16C68-883F-4E95-B3C9-CBAE87CD7F20}" type="presParOf" srcId="{95092222-DEC5-48E6-A938-2BF4BAD6BB3A}" destId="{CE6D7542-7BE2-4E2B-8B92-A2040913F9B6}" srcOrd="0" destOrd="0" presId="urn:microsoft.com/office/officeart/2005/8/layout/gear1"/>
    <dgm:cxn modelId="{6175D228-DD1C-4010-8408-1A0EAD2AB84D}" type="presParOf" srcId="{95092222-DEC5-48E6-A938-2BF4BAD6BB3A}" destId="{E8BFB175-3C2C-4A09-AFCF-BEA1B20971EC}" srcOrd="1" destOrd="0" presId="urn:microsoft.com/office/officeart/2005/8/layout/gear1"/>
    <dgm:cxn modelId="{5086584A-10C0-4E33-B12D-894647EB1B53}" type="presParOf" srcId="{95092222-DEC5-48E6-A938-2BF4BAD6BB3A}" destId="{F2153D63-E816-4644-8705-085CCF9160C7}" srcOrd="2" destOrd="0" presId="urn:microsoft.com/office/officeart/2005/8/layout/gear1"/>
    <dgm:cxn modelId="{5375CB75-E852-4122-A575-FD8A7F99AD8A}" type="presParOf" srcId="{95092222-DEC5-48E6-A938-2BF4BAD6BB3A}" destId="{12293752-FEB4-4BD8-B1FA-F8E2ECA414D1}" srcOrd="3" destOrd="0" presId="urn:microsoft.com/office/officeart/2005/8/layout/gear1"/>
    <dgm:cxn modelId="{CE83B2F0-EEDE-4DAA-8CF7-BB103F4A8F5F}" type="presParOf" srcId="{95092222-DEC5-48E6-A938-2BF4BAD6BB3A}" destId="{67DABCC0-A878-4694-8C0A-79CE14B7A7C2}" srcOrd="4" destOrd="0" presId="urn:microsoft.com/office/officeart/2005/8/layout/gear1"/>
    <dgm:cxn modelId="{19AAF64E-693E-4153-8F54-5271C53B17B5}" type="presParOf" srcId="{95092222-DEC5-48E6-A938-2BF4BAD6BB3A}" destId="{A2EC0045-C7BD-4EF3-89A8-15371CF9A640}" srcOrd="5" destOrd="0" presId="urn:microsoft.com/office/officeart/2005/8/layout/gear1"/>
    <dgm:cxn modelId="{85CC3490-96D6-4B18-B0F0-1666E0ED8D5A}" type="presParOf" srcId="{95092222-DEC5-48E6-A938-2BF4BAD6BB3A}" destId="{FB974DEA-764D-4E41-98D3-F31D884B3C84}" srcOrd="6" destOrd="0" presId="urn:microsoft.com/office/officeart/2005/8/layout/gear1"/>
    <dgm:cxn modelId="{5B342991-B9B2-48D9-916C-179B05D66A24}" type="presParOf" srcId="{95092222-DEC5-48E6-A938-2BF4BAD6BB3A}" destId="{022F8B77-F894-49F4-A658-5BDECA1F8E7F}" srcOrd="7" destOrd="0" presId="urn:microsoft.com/office/officeart/2005/8/layout/gear1"/>
    <dgm:cxn modelId="{EC4D7BB1-6299-45C2-9A05-9D765E30E8D6}" type="presParOf" srcId="{95092222-DEC5-48E6-A938-2BF4BAD6BB3A}" destId="{4A2F25B0-05B8-4938-B80B-C11D69770DBB}" srcOrd="8" destOrd="0" presId="urn:microsoft.com/office/officeart/2005/8/layout/gear1"/>
    <dgm:cxn modelId="{DF7A4150-1150-4CBD-B973-74F88B3CBE20}" type="presParOf" srcId="{95092222-DEC5-48E6-A938-2BF4BAD6BB3A}" destId="{0892287C-5D56-4B6B-AAB5-9B9A7F3EEEB2}" srcOrd="9" destOrd="0" presId="urn:microsoft.com/office/officeart/2005/8/layout/gear1"/>
    <dgm:cxn modelId="{198B8C8A-71AC-4462-B8F3-90DE7B364894}" type="presParOf" srcId="{95092222-DEC5-48E6-A938-2BF4BAD6BB3A}" destId="{7EBF74E6-6BE2-4713-9E0D-E51CF9B902CE}" srcOrd="10" destOrd="0" presId="urn:microsoft.com/office/officeart/2005/8/layout/gear1"/>
    <dgm:cxn modelId="{CD8FB6B3-2ADE-4002-B8D1-076E4355FE75}" type="presParOf" srcId="{95092222-DEC5-48E6-A938-2BF4BAD6BB3A}" destId="{8B0CFE46-0750-436D-819C-BBE1039A690D}" srcOrd="11" destOrd="0" presId="urn:microsoft.com/office/officeart/2005/8/layout/gear1"/>
    <dgm:cxn modelId="{2BB1DF7D-1BC3-4AC4-8E1F-3288CAD2D351}" type="presParOf" srcId="{95092222-DEC5-48E6-A938-2BF4BAD6BB3A}" destId="{B8BF8D6E-8965-42BF-B9B8-3BCC5A28F91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E18DAF6-12D5-48B0-8197-B4C66D1A9E6E}">
      <dsp:nvSpPr>
        <dsp:cNvPr id="0" name=""/>
        <dsp:cNvSpPr/>
      </dsp:nvSpPr>
      <dsp:spPr>
        <a:xfrm>
          <a:off x="1905" y="681709"/>
          <a:ext cx="1857374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Обязательные</a:t>
          </a:r>
          <a:endParaRPr lang="ru-RU" sz="2000" kern="1200" dirty="0"/>
        </a:p>
      </dsp:txBody>
      <dsp:txXfrm>
        <a:off x="1905" y="681709"/>
        <a:ext cx="1857374" cy="576000"/>
      </dsp:txXfrm>
    </dsp:sp>
    <dsp:sp modelId="{DDEF60CA-155D-430B-9308-C71DA926D215}">
      <dsp:nvSpPr>
        <dsp:cNvPr id="0" name=""/>
        <dsp:cNvSpPr/>
      </dsp:nvSpPr>
      <dsp:spPr>
        <a:xfrm>
          <a:off x="1905" y="1257709"/>
          <a:ext cx="1857374" cy="87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33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0</a:t>
          </a:r>
          <a:endParaRPr lang="ru-RU" sz="2000" kern="1200" dirty="0"/>
        </a:p>
      </dsp:txBody>
      <dsp:txXfrm>
        <a:off x="1905" y="1257709"/>
        <a:ext cx="1857374" cy="878400"/>
      </dsp:txXfrm>
    </dsp:sp>
    <dsp:sp modelId="{6DB7828E-0754-4E77-A0EA-846E3EAE186E}">
      <dsp:nvSpPr>
        <dsp:cNvPr id="0" name=""/>
        <dsp:cNvSpPr/>
      </dsp:nvSpPr>
      <dsp:spPr>
        <a:xfrm>
          <a:off x="2119312" y="681709"/>
          <a:ext cx="1857374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По выбору</a:t>
          </a:r>
          <a:endParaRPr lang="ru-RU" sz="2000" kern="1200" dirty="0"/>
        </a:p>
      </dsp:txBody>
      <dsp:txXfrm>
        <a:off x="2119312" y="681709"/>
        <a:ext cx="1857374" cy="576000"/>
      </dsp:txXfrm>
    </dsp:sp>
    <dsp:sp modelId="{109A2771-34EA-4EDB-8A9B-354D7FBCD1D9}">
      <dsp:nvSpPr>
        <dsp:cNvPr id="0" name=""/>
        <dsp:cNvSpPr/>
      </dsp:nvSpPr>
      <dsp:spPr>
        <a:xfrm>
          <a:off x="2119312" y="1257709"/>
          <a:ext cx="1857374" cy="87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44 (22)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0</a:t>
          </a:r>
          <a:endParaRPr lang="ru-RU" sz="2000" kern="1200" dirty="0"/>
        </a:p>
      </dsp:txBody>
      <dsp:txXfrm>
        <a:off x="2119312" y="1257709"/>
        <a:ext cx="1857374" cy="878400"/>
      </dsp:txXfrm>
    </dsp:sp>
    <dsp:sp modelId="{479A8DFC-DB21-460B-8C12-76CD99F19AB0}">
      <dsp:nvSpPr>
        <dsp:cNvPr id="0" name=""/>
        <dsp:cNvSpPr/>
      </dsp:nvSpPr>
      <dsp:spPr>
        <a:xfrm>
          <a:off x="4236719" y="681709"/>
          <a:ext cx="1857374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Факультативы</a:t>
          </a:r>
          <a:endParaRPr lang="ru-RU" sz="2000" kern="1200" dirty="0"/>
        </a:p>
      </dsp:txBody>
      <dsp:txXfrm>
        <a:off x="4236719" y="681709"/>
        <a:ext cx="1857374" cy="576000"/>
      </dsp:txXfrm>
    </dsp:sp>
    <dsp:sp modelId="{15BC65BA-25D2-4A96-9934-18B686E86BEF}">
      <dsp:nvSpPr>
        <dsp:cNvPr id="0" name=""/>
        <dsp:cNvSpPr/>
      </dsp:nvSpPr>
      <dsp:spPr>
        <a:xfrm>
          <a:off x="4236719" y="1257709"/>
          <a:ext cx="1857374" cy="87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21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0</a:t>
          </a:r>
          <a:endParaRPr lang="ru-RU" sz="2000" kern="1200" dirty="0"/>
        </a:p>
      </dsp:txBody>
      <dsp:txXfrm>
        <a:off x="4236719" y="1257709"/>
        <a:ext cx="1857374" cy="8784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E6D7542-7BE2-4E2B-8B92-A2040913F9B6}">
      <dsp:nvSpPr>
        <dsp:cNvPr id="0" name=""/>
        <dsp:cNvSpPr/>
      </dsp:nvSpPr>
      <dsp:spPr>
        <a:xfrm>
          <a:off x="1785952" y="1143006"/>
          <a:ext cx="1471218" cy="1471218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1" kern="1200" dirty="0" smtClean="0"/>
            <a:t>Лекции</a:t>
          </a:r>
          <a:endParaRPr lang="ru-RU" sz="800" b="1" kern="1200" dirty="0"/>
        </a:p>
      </dsp:txBody>
      <dsp:txXfrm>
        <a:off x="1785952" y="1143006"/>
        <a:ext cx="1471218" cy="1471218"/>
      </dsp:txXfrm>
    </dsp:sp>
    <dsp:sp modelId="{12293752-FEB4-4BD8-B1FA-F8E2ECA414D1}">
      <dsp:nvSpPr>
        <dsp:cNvPr id="0" name=""/>
        <dsp:cNvSpPr/>
      </dsp:nvSpPr>
      <dsp:spPr>
        <a:xfrm>
          <a:off x="1000135" y="785823"/>
          <a:ext cx="1069976" cy="1069976"/>
        </a:xfrm>
        <a:prstGeom prst="gear6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1" kern="1200" dirty="0" smtClean="0"/>
            <a:t>Семинары</a:t>
          </a:r>
          <a:endParaRPr lang="ru-RU" sz="800" b="1" kern="1200" dirty="0"/>
        </a:p>
      </dsp:txBody>
      <dsp:txXfrm>
        <a:off x="1000135" y="785823"/>
        <a:ext cx="1069976" cy="1069976"/>
      </dsp:txXfrm>
    </dsp:sp>
    <dsp:sp modelId="{FB974DEA-764D-4E41-98D3-F31D884B3C84}">
      <dsp:nvSpPr>
        <dsp:cNvPr id="0" name=""/>
        <dsp:cNvSpPr/>
      </dsp:nvSpPr>
      <dsp:spPr>
        <a:xfrm rot="20700000">
          <a:off x="1609831" y="117806"/>
          <a:ext cx="1048358" cy="1048358"/>
        </a:xfrm>
        <a:prstGeom prst="gear6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1" kern="1200" dirty="0" smtClean="0"/>
            <a:t>Контактные часы</a:t>
          </a:r>
          <a:endParaRPr lang="ru-RU" sz="800" b="1" kern="1200" dirty="0"/>
        </a:p>
      </dsp:txBody>
      <dsp:txXfrm>
        <a:off x="1839767" y="347742"/>
        <a:ext cx="588487" cy="588487"/>
      </dsp:txXfrm>
    </dsp:sp>
    <dsp:sp modelId="{7EBF74E6-6BE2-4713-9E0D-E51CF9B902CE}">
      <dsp:nvSpPr>
        <dsp:cNvPr id="0" name=""/>
        <dsp:cNvSpPr/>
      </dsp:nvSpPr>
      <dsp:spPr>
        <a:xfrm>
          <a:off x="1737517" y="990600"/>
          <a:ext cx="1883159" cy="1883159"/>
        </a:xfrm>
        <a:prstGeom prst="circularArrow">
          <a:avLst>
            <a:gd name="adj1" fmla="val 4687"/>
            <a:gd name="adj2" fmla="val 299029"/>
            <a:gd name="adj3" fmla="val 2463835"/>
            <a:gd name="adj4" fmla="val 1597900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CFE46-0750-436D-819C-BBE1039A690D}">
      <dsp:nvSpPr>
        <dsp:cNvPr id="0" name=""/>
        <dsp:cNvSpPr/>
      </dsp:nvSpPr>
      <dsp:spPr>
        <a:xfrm>
          <a:off x="821044" y="625756"/>
          <a:ext cx="1368232" cy="136823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F8D6E-8965-42BF-B9B8-3BCC5A28F91B}">
      <dsp:nvSpPr>
        <dsp:cNvPr id="0" name=""/>
        <dsp:cNvSpPr/>
      </dsp:nvSpPr>
      <dsp:spPr>
        <a:xfrm>
          <a:off x="1367335" y="-105302"/>
          <a:ext cx="1475230" cy="147523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564A5-1542-4D71-AC9A-DF87CED6D352}" type="datetimeFigureOut">
              <a:rPr lang="ru-RU" smtClean="0"/>
              <a:pPr/>
              <a:t>14.05.2010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SanR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B3613-E901-4B79-B3E7-063D121331D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010D4-A438-4794-84C3-D7E3543BDE3F}" type="datetimeFigureOut">
              <a:rPr lang="ru-RU" smtClean="0"/>
              <a:pPr/>
              <a:t>14.05.2010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SanR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85807-B0FA-4DD0-ABD8-070FB717E9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85807-B0FA-4DD0-ABD8-070FB717E99C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SanR</a:t>
            </a:r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85807-B0FA-4DD0-ABD8-070FB717E99C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SanR</a:t>
            </a:r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B231DB5-770A-4579-B745-25DAA669ED4A}" type="datetime1">
              <a:rPr lang="ru-RU" smtClean="0"/>
              <a:pPr/>
              <a:t>14.05.2010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3789DD4-3B51-4EC0-B442-571EE9A41AE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F4DF-F519-4BF9-A9A4-83F1BFE0FC50}" type="datetime1">
              <a:rPr lang="ru-RU" smtClean="0"/>
              <a:pPr/>
              <a:t>14.05.2010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9DD4-3B51-4EC0-B442-571EE9A41AE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0719-8E11-4105-ABD8-6778255CFDB6}" type="datetime1">
              <a:rPr lang="ru-RU" smtClean="0"/>
              <a:pPr/>
              <a:t>14.05.2010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9DD4-3B51-4EC0-B442-571EE9A41AE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E962-2578-42C7-A819-6829923DE0CA}" type="datetime1">
              <a:rPr lang="ru-RU" smtClean="0"/>
              <a:pPr/>
              <a:t>14.05.2010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9DD4-3B51-4EC0-B442-571EE9A41AE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9F62820-0941-48FC-9EE6-43EDA23E0586}" type="datetime1">
              <a:rPr lang="ru-RU" smtClean="0"/>
              <a:pPr/>
              <a:t>14.05.2010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3789DD4-3B51-4EC0-B442-571EE9A41AE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D68F-B457-492C-9D98-C9F8613A2DD3}" type="datetime1">
              <a:rPr lang="ru-RU" smtClean="0"/>
              <a:pPr/>
              <a:t>14.05.2010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9DD4-3B51-4EC0-B442-571EE9A41AE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B43C-1C40-40D0-B60F-0479126704B5}" type="datetime1">
              <a:rPr lang="ru-RU" smtClean="0"/>
              <a:pPr/>
              <a:t>14.05.2010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9DD4-3B51-4EC0-B442-571EE9A41AE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2AA6-3C47-4B16-8C58-039BDBDF5DAF}" type="datetime1">
              <a:rPr lang="ru-RU" smtClean="0"/>
              <a:pPr/>
              <a:t>14.05.2010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9DD4-3B51-4EC0-B442-571EE9A41AE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B37A-8BE8-4C8E-990C-821A5F4D9B79}" type="datetime1">
              <a:rPr lang="ru-RU" smtClean="0"/>
              <a:pPr/>
              <a:t>14.05.2010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9DD4-3B51-4EC0-B442-571EE9A41AE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DB12-99ED-4A46-B05B-703B74AB830F}" type="datetime1">
              <a:rPr lang="ru-RU" smtClean="0"/>
              <a:pPr/>
              <a:t>14.05.2010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9DD4-3B51-4EC0-B442-571EE9A41AE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8F99-B02B-4C47-8CF9-BDB05F49A1E1}" type="datetime1">
              <a:rPr lang="ru-RU" smtClean="0"/>
              <a:pPr/>
              <a:t>14.05.2010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9DD4-3B51-4EC0-B442-571EE9A41AE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D22FEA3-D0B0-4110-B34B-9FEB8A50159A}" type="datetime1">
              <a:rPr lang="ru-RU" smtClean="0"/>
              <a:pPr/>
              <a:t>14.05.2010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789DD4-3B51-4EC0-B442-571EE9A41AE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57818" y="3929066"/>
            <a:ext cx="2700334" cy="146684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ru-RU" sz="1800" dirty="0" err="1" smtClean="0">
                <a:solidFill>
                  <a:srgbClr val="0070C0"/>
                </a:solidFill>
              </a:rPr>
              <a:t>к.э.н</a:t>
            </a:r>
            <a:r>
              <a:rPr lang="ru-RU" sz="1800" dirty="0" smtClean="0">
                <a:solidFill>
                  <a:srgbClr val="0070C0"/>
                </a:solidFill>
              </a:rPr>
              <a:t>., ст. преподаватель кафедры политической экономии экономического факультета МГУ им. М.В. Ломоносова </a:t>
            </a:r>
          </a:p>
          <a:p>
            <a:pPr algn="r"/>
            <a:endParaRPr lang="en-US" sz="1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r"/>
            <a:endParaRPr lang="en-US" sz="1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r"/>
            <a:r>
              <a:rPr lang="ru-RU" sz="1800" dirty="0" smtClean="0">
                <a:solidFill>
                  <a:srgbClr val="0070C0"/>
                </a:solidFill>
              </a:rPr>
              <a:t>Раквиашвили А.А.</a:t>
            </a:r>
            <a:endParaRPr lang="ru-RU" sz="1800" dirty="0">
              <a:solidFill>
                <a:srgbClr val="0070C0"/>
              </a:solidFill>
            </a:endParaRPr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000100" y="1071546"/>
            <a:ext cx="6929486" cy="1285884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pPr lvl="0" algn="ctr">
              <a:spcBef>
                <a:spcPct val="0"/>
              </a:spcBef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ru-RU" sz="4000" dirty="0" smtClean="0">
                <a:solidFill>
                  <a:schemeClr val="accent1"/>
                </a:solidFill>
              </a:rPr>
              <a:t> Либерализм на </a:t>
            </a: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экономическом факультете МГУ</a:t>
            </a:r>
            <a:r>
              <a:rPr kumimoji="0" lang="ru-RU" sz="40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им. М.В. Ломоносова</a:t>
            </a: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Схема 6"/>
          <p:cNvGraphicFramePr/>
          <p:nvPr/>
        </p:nvGraphicFramePr>
        <p:xfrm>
          <a:off x="1500166" y="1285860"/>
          <a:ext cx="6096000" cy="281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учебного плана</a:t>
            </a:r>
            <a:endParaRPr lang="ru-RU" dirty="0"/>
          </a:p>
        </p:txBody>
      </p:sp>
      <p:graphicFrame>
        <p:nvGraphicFramePr>
          <p:cNvPr id="9" name="Схема 8"/>
          <p:cNvGraphicFramePr/>
          <p:nvPr/>
        </p:nvGraphicFramePr>
        <p:xfrm>
          <a:off x="2571736" y="3571876"/>
          <a:ext cx="4000528" cy="2674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9DD4-3B51-4EC0-B442-571EE9A41AE1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Особенности теоретических курсов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Теоретические курсы (18)</a:t>
            </a:r>
          </a:p>
          <a:p>
            <a:endParaRPr lang="ru-RU" dirty="0"/>
          </a:p>
          <a:p>
            <a:r>
              <a:rPr lang="ru-RU" dirty="0" smtClean="0"/>
              <a:t>Курсы, где есть упоминание либеральных идей:</a:t>
            </a:r>
            <a:endParaRPr lang="ru-RU" dirty="0" smtClean="0"/>
          </a:p>
          <a:p>
            <a:pPr lvl="1"/>
            <a:r>
              <a:rPr lang="ru-RU" dirty="0" smtClean="0"/>
              <a:t> </a:t>
            </a:r>
            <a:r>
              <a:rPr lang="ru-RU" dirty="0" smtClean="0"/>
              <a:t>Хайек</a:t>
            </a:r>
            <a:r>
              <a:rPr lang="en-US" dirty="0" smtClean="0"/>
              <a:t>, </a:t>
            </a:r>
            <a:r>
              <a:rPr lang="ru-RU" dirty="0" smtClean="0"/>
              <a:t>Мизес . История </a:t>
            </a:r>
            <a:r>
              <a:rPr lang="ru-RU" dirty="0" smtClean="0"/>
              <a:t>экономических учений. </a:t>
            </a:r>
            <a:r>
              <a:rPr lang="ru-RU" dirty="0" smtClean="0"/>
              <a:t>В разделе «Западные теории социализма».  Среди 24 ученых, в рамках одной темы «Кризис неоклассики и генезис кейнсианства. Развитие школ и идей, альтернативных неоклассике». (1-2 пары).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Хайек, Мизес, Ротбард, Кирцнер. История экономических учений. Раздел «Неоавстрийская школа». Среди 28 ученых, в рамках одной темы «Новейший этап эволюции западного мейнстрима». (1-2 пары).</a:t>
            </a:r>
          </a:p>
          <a:p>
            <a:pPr lvl="1"/>
            <a:endParaRPr lang="ru-RU" dirty="0" smtClean="0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9DD4-3B51-4EC0-B442-571EE9A41AE1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теоретических курсов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9DD4-3B51-4EC0-B442-571EE9A41AE1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algn="just"/>
            <a:r>
              <a:rPr lang="ru-RU" dirty="0" smtClean="0"/>
              <a:t>Мизес. Политология. В рамках темы «Политическая идеология», раздел: «основные положения доктрин либерализма, консерватизма, социал-демократии, коммунизма, фашизма»,</a:t>
            </a:r>
          </a:p>
          <a:p>
            <a:pPr lvl="1" algn="just"/>
            <a:endParaRPr lang="ru-RU" dirty="0" smtClean="0"/>
          </a:p>
          <a:p>
            <a:pPr lvl="1" algn="just"/>
            <a:endParaRPr lang="ru-RU" dirty="0" smtClean="0"/>
          </a:p>
          <a:p>
            <a:pPr lvl="1" algn="just"/>
            <a:endParaRPr lang="ru-RU" dirty="0" smtClean="0"/>
          </a:p>
          <a:p>
            <a:pPr lvl="1" algn="just"/>
            <a:endParaRPr lang="ru-RU" dirty="0" smtClean="0"/>
          </a:p>
          <a:p>
            <a:pPr lvl="1" algn="just"/>
            <a:r>
              <a:rPr lang="ru-RU" dirty="0" smtClean="0"/>
              <a:t>Нозик</a:t>
            </a:r>
            <a:r>
              <a:rPr lang="ru-RU" dirty="0" smtClean="0"/>
              <a:t>. Микроэкономика. «</a:t>
            </a:r>
            <a:r>
              <a:rPr lang="ru-RU" dirty="0" err="1" smtClean="0"/>
              <a:t>Либертинская</a:t>
            </a:r>
            <a:r>
              <a:rPr lang="ru-RU" dirty="0" smtClean="0"/>
              <a:t> функция общественного благосостояния». 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9DD4-3B51-4EC0-B442-571EE9A41AE1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071546"/>
            <a:ext cx="6541432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Дэвид Боуз Либертарианство. История. Принципы. Политика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5140" y="1142984"/>
            <a:ext cx="1073450" cy="1631645"/>
          </a:xfrm>
          <a:prstGeom prst="rect">
            <a:avLst/>
          </a:prstGeom>
          <a:noFill/>
        </p:spPr>
      </p:pic>
      <p:pic>
        <p:nvPicPr>
          <p:cNvPr id="2054" name="Picture 6" descr="Роберт Нозик Анархия, государство и утопия Anarchy, State and Utopi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8148" y="1000108"/>
            <a:ext cx="1071570" cy="1643074"/>
          </a:xfrm>
          <a:prstGeom prst="rect">
            <a:avLst/>
          </a:prstGeom>
          <a:noFill/>
        </p:spPr>
      </p:pic>
      <p:pic>
        <p:nvPicPr>
          <p:cNvPr id="2056" name="Picture 8" descr="Джеймс Скотт Благими намерениями государства Seeing Like a Stat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15140" y="2857496"/>
            <a:ext cx="1071570" cy="1521629"/>
          </a:xfrm>
          <a:prstGeom prst="rect">
            <a:avLst/>
          </a:prstGeom>
          <a:noFill/>
        </p:spPr>
      </p:pic>
      <p:pic>
        <p:nvPicPr>
          <p:cNvPr id="2058" name="Picture 10" descr="Фридрих Август фон Хайек Дорога к рабству The Road to Serfdom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58148" y="2857496"/>
            <a:ext cx="1072713" cy="1657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060" name="Picture 12" descr="Фридрих фон Хайек Право, законодательство и свобода Law, Legislation and Liberty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15140" y="4429132"/>
            <a:ext cx="1071570" cy="1644861"/>
          </a:xfrm>
          <a:prstGeom prst="rect">
            <a:avLst/>
          </a:prstGeom>
          <a:noFill/>
        </p:spPr>
      </p:pic>
      <p:pic>
        <p:nvPicPr>
          <p:cNvPr id="2062" name="Picture 14" descr="Мартин ван Кревельд Расцвет и упадок государства The Rise and Decline of the Stat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58148" y="4643446"/>
            <a:ext cx="1071570" cy="1607355"/>
          </a:xfrm>
          <a:prstGeom prst="rect">
            <a:avLst/>
          </a:prstGeom>
          <a:noFill/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214282" y="285728"/>
            <a:ext cx="8515352" cy="704832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Магистратура Спецкурс: Либертарианство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Бакалавриат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Современные экономические институты</a:t>
            </a:r>
          </a:p>
          <a:p>
            <a:endParaRPr lang="ru-RU" dirty="0" smtClean="0"/>
          </a:p>
          <a:p>
            <a:pPr lvl="1"/>
            <a:r>
              <a:rPr lang="ru-RU" b="1" i="1" dirty="0" smtClean="0"/>
              <a:t>Институты и институциональная среда</a:t>
            </a:r>
          </a:p>
          <a:p>
            <a:pPr lvl="1"/>
            <a:r>
              <a:rPr lang="ru-RU" b="1" i="1" dirty="0" smtClean="0"/>
              <a:t>Модель человека</a:t>
            </a:r>
          </a:p>
          <a:p>
            <a:pPr lvl="1"/>
            <a:r>
              <a:rPr lang="ru-RU" b="1" i="1" dirty="0" smtClean="0"/>
              <a:t>Экономическая теория прав собственности</a:t>
            </a:r>
          </a:p>
          <a:p>
            <a:pPr lvl="1"/>
            <a:r>
              <a:rPr lang="ru-RU" b="1" i="1" dirty="0" smtClean="0"/>
              <a:t>Теория фирмы</a:t>
            </a:r>
          </a:p>
          <a:p>
            <a:pPr lvl="1"/>
            <a:r>
              <a:rPr lang="ru-RU" b="1" i="1" dirty="0" smtClean="0"/>
              <a:t>Власть и государство</a:t>
            </a:r>
          </a:p>
          <a:p>
            <a:pPr lvl="1"/>
            <a:r>
              <a:rPr lang="ru-RU" b="1" i="1" dirty="0" smtClean="0"/>
              <a:t>Экономический анализ права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9DD4-3B51-4EC0-B442-571EE9A41AE1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дальше?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1. Микроэкономика</a:t>
            </a:r>
          </a:p>
          <a:p>
            <a:r>
              <a:rPr lang="ru-RU" dirty="0" smtClean="0"/>
              <a:t>2. Курсовые работы</a:t>
            </a:r>
          </a:p>
          <a:p>
            <a:endParaRPr lang="ru-RU" dirty="0" smtClean="0"/>
          </a:p>
          <a:p>
            <a:r>
              <a:rPr lang="ru-RU" dirty="0" smtClean="0"/>
              <a:t>3</a:t>
            </a:r>
            <a:r>
              <a:rPr lang="ru-RU" dirty="0" smtClean="0"/>
              <a:t>. Дополнительные </a:t>
            </a:r>
            <a:r>
              <a:rPr lang="ru-RU" dirty="0" smtClean="0"/>
              <a:t>лекции: </a:t>
            </a:r>
            <a:r>
              <a:rPr lang="ru-RU" dirty="0" err="1" smtClean="0"/>
              <a:t>Сельгин</a:t>
            </a:r>
            <a:r>
              <a:rPr lang="ru-RU" dirty="0" smtClean="0"/>
              <a:t>, Лал, Илларионов, </a:t>
            </a:r>
            <a:r>
              <a:rPr lang="ru-RU" dirty="0" err="1" smtClean="0"/>
              <a:t>Кукатас</a:t>
            </a:r>
            <a:r>
              <a:rPr lang="ru-RU" dirty="0" smtClean="0"/>
              <a:t>, </a:t>
            </a:r>
            <a:r>
              <a:rPr lang="ru-RU" dirty="0" err="1" smtClean="0"/>
              <a:t>Айяр</a:t>
            </a:r>
            <a:r>
              <a:rPr lang="ru-RU" dirty="0" smtClean="0"/>
              <a:t>.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9DD4-3B51-4EC0-B442-571EE9A41AE1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1643050"/>
            <a:ext cx="8229600" cy="990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solidFill>
                  <a:schemeClr val="accent1"/>
                </a:solidFill>
              </a:rPr>
              <a:t>Спасибо!</a:t>
            </a:r>
            <a:endParaRPr lang="ru-RU" sz="4800" dirty="0">
              <a:solidFill>
                <a:schemeClr val="accent1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9DD4-3B51-4EC0-B442-571EE9A41AE1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28596" y="2071678"/>
            <a:ext cx="8229600" cy="1299200"/>
          </a:xfrm>
        </p:spPr>
        <p:txBody>
          <a:bodyPr>
            <a:normAutofit/>
          </a:bodyPr>
          <a:lstStyle/>
          <a:p>
            <a:pPr marL="0" lvl="8" indent="0" algn="just">
              <a:buNone/>
            </a:pPr>
            <a:endParaRPr lang="ru-RU" sz="500" dirty="0" smtClean="0"/>
          </a:p>
          <a:p>
            <a:pPr marL="0" lvl="8" indent="0" algn="just">
              <a:buNone/>
            </a:pPr>
            <a:endParaRPr lang="ru-RU" sz="500" dirty="0"/>
          </a:p>
          <a:p>
            <a:pPr marL="0" lvl="8" indent="0" algn="just">
              <a:buNone/>
            </a:pPr>
            <a:endParaRPr lang="ru-RU" sz="500" dirty="0" smtClean="0"/>
          </a:p>
          <a:p>
            <a:pPr marL="0" lvl="8" indent="0" algn="just">
              <a:buNone/>
            </a:pPr>
            <a:endParaRPr lang="ru-RU" sz="200" dirty="0" smtClean="0"/>
          </a:p>
          <a:p>
            <a:pPr marL="0" lvl="8" indent="0" algn="just">
              <a:buNone/>
            </a:pPr>
            <a:r>
              <a:rPr lang="ru-RU" sz="200" dirty="0" smtClean="0">
                <a:solidFill>
                  <a:schemeClr val="accent2"/>
                </a:solidFill>
              </a:rPr>
              <a:t>Спасибо!</a:t>
            </a:r>
            <a:r>
              <a:rPr lang="ru-RU" sz="200" dirty="0">
                <a:solidFill>
                  <a:schemeClr val="accent2"/>
                </a:solidFill>
              </a:rPr>
              <a:t> Спасибо</a:t>
            </a:r>
            <a:r>
              <a:rPr lang="ru-RU" sz="200" dirty="0" smtClean="0">
                <a:solidFill>
                  <a:schemeClr val="accent2"/>
                </a:solidFill>
              </a:rPr>
              <a:t>!</a:t>
            </a:r>
            <a:r>
              <a:rPr lang="ru-RU" sz="200" dirty="0">
                <a:solidFill>
                  <a:schemeClr val="accent2"/>
                </a:solidFill>
              </a:rPr>
              <a:t> Спасибо</a:t>
            </a:r>
            <a:r>
              <a:rPr lang="ru-RU" sz="200" dirty="0" smtClean="0">
                <a:solidFill>
                  <a:schemeClr val="accent2"/>
                </a:solidFill>
              </a:rPr>
              <a:t>!</a:t>
            </a:r>
            <a:r>
              <a:rPr lang="ru-RU" sz="200" dirty="0">
                <a:solidFill>
                  <a:schemeClr val="accent2"/>
                </a:solidFill>
              </a:rPr>
              <a:t> Спасибо</a:t>
            </a:r>
            <a:r>
              <a:rPr lang="ru-RU" sz="200" dirty="0" smtClean="0">
                <a:solidFill>
                  <a:schemeClr val="accent2"/>
                </a:solidFill>
              </a:rPr>
              <a:t>!</a:t>
            </a:r>
            <a:r>
              <a:rPr lang="ru-RU" sz="200" dirty="0">
                <a:solidFill>
                  <a:schemeClr val="accent2"/>
                </a:solidFill>
              </a:rPr>
              <a:t> Спасибо</a:t>
            </a:r>
            <a:r>
              <a:rPr lang="ru-RU" sz="200" dirty="0" smtClean="0">
                <a:solidFill>
                  <a:schemeClr val="accent2"/>
                </a:solidFill>
              </a:rPr>
              <a:t>!</a:t>
            </a:r>
            <a:r>
              <a:rPr lang="ru-RU" sz="200" dirty="0">
                <a:solidFill>
                  <a:schemeClr val="accent2"/>
                </a:solidFill>
              </a:rPr>
              <a:t> Спасибо</a:t>
            </a:r>
            <a:r>
              <a:rPr lang="ru-RU" sz="200" dirty="0" smtClean="0">
                <a:solidFill>
                  <a:schemeClr val="accent2"/>
                </a:solidFill>
              </a:rPr>
              <a:t>!</a:t>
            </a:r>
            <a:r>
              <a:rPr lang="ru-RU" sz="200" dirty="0">
                <a:solidFill>
                  <a:schemeClr val="accent2"/>
                </a:solidFill>
              </a:rPr>
              <a:t> Спасибо</a:t>
            </a:r>
            <a:r>
              <a:rPr lang="ru-RU" sz="200" dirty="0" smtClean="0">
                <a:solidFill>
                  <a:schemeClr val="accent2"/>
                </a:solidFill>
              </a:rPr>
              <a:t>!</a:t>
            </a:r>
            <a:r>
              <a:rPr lang="ru-RU" sz="200" dirty="0">
                <a:solidFill>
                  <a:schemeClr val="accent2"/>
                </a:solidFill>
              </a:rPr>
              <a:t> Спасибо! Спасибо! Спасибо! Спасибо! Спасибо! Спасибо! Спасибо</a:t>
            </a:r>
            <a:r>
              <a:rPr lang="ru-RU" sz="200" dirty="0" smtClean="0">
                <a:solidFill>
                  <a:schemeClr val="accent2"/>
                </a:solidFill>
              </a:rPr>
              <a:t>!</a:t>
            </a:r>
            <a:r>
              <a:rPr lang="ru-RU" sz="200" dirty="0">
                <a:solidFill>
                  <a:schemeClr val="accent2"/>
                </a:solidFill>
              </a:rPr>
              <a:t> Спасибо! Спасибо! Спасибо! Спасибо! Спасибо! Спасибо! Спасибо!</a:t>
            </a:r>
          </a:p>
          <a:p>
            <a:pPr lvl="8"/>
            <a:endParaRPr lang="ru-RU" sz="500" dirty="0"/>
          </a:p>
          <a:p>
            <a:pPr lvl="8"/>
            <a:endParaRPr lang="ru-RU" sz="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349</TotalTime>
  <Words>291</Words>
  <Application>Microsoft Office PowerPoint</Application>
  <PresentationFormat>Экран (4:3)</PresentationFormat>
  <Paragraphs>66</Paragraphs>
  <Slides>8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Начальная</vt:lpstr>
      <vt:lpstr>Слайд 1</vt:lpstr>
      <vt:lpstr>Структура учебного плана</vt:lpstr>
      <vt:lpstr>Особенности теоретических курсов</vt:lpstr>
      <vt:lpstr>Особенности теоретических курсов</vt:lpstr>
      <vt:lpstr>Слайд 5</vt:lpstr>
      <vt:lpstr>Бакалавриат</vt:lpstr>
      <vt:lpstr>Что дальше?</vt:lpstr>
      <vt:lpstr>Спасибо!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Либерализм в МГУ. Особенности учебных программ на экономическом факультете</dc:title>
  <dc:creator>Sandro</dc:creator>
  <cp:lastModifiedBy>Sandro</cp:lastModifiedBy>
  <cp:revision>40</cp:revision>
  <dcterms:created xsi:type="dcterms:W3CDTF">2010-05-01T15:58:08Z</dcterms:created>
  <dcterms:modified xsi:type="dcterms:W3CDTF">2010-05-14T19:04:49Z</dcterms:modified>
</cp:coreProperties>
</file>