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3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5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5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201C-61FB-412B-AB2F-8FD64E13BF97}" type="datetimeFigureOut">
              <a:rPr lang="ru-RU" smtClean="0"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BB6D-4AAA-4146-885C-4E4E4DF6E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Свободный капитализм как самая эффективная и справедливая экономическая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51570"/>
            <a:ext cx="9144000" cy="1655762"/>
          </a:xfrm>
        </p:spPr>
        <p:txBody>
          <a:bodyPr/>
          <a:lstStyle/>
          <a:p>
            <a:r>
              <a:rPr lang="ru-RU" dirty="0" smtClean="0"/>
              <a:t>Мальцев </a:t>
            </a:r>
            <a:r>
              <a:rPr lang="ru-RU" dirty="0" smtClean="0"/>
              <a:t>Владимир, магистр, Финансовый Университет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3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029" y="258581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5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Основы капитализма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основе капитализма заложено самое важное звено, служащее прогрессу, эффективности жизни, наконец, свободе и демократии – частная собственность. 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Свободное развитие - это необходимый путь человеческой природы и любое вмешательство в этот процесс не может считаться гуманным, поскольку оно нарушает естественный закон человеческих потребностей и способов его удовлетворения.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1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Производство на благо потребителей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“Человеческой деятельности” Фон </a:t>
            </a:r>
            <a:r>
              <a:rPr lang="ru-RU" dirty="0" err="1"/>
              <a:t>Мизес</a:t>
            </a:r>
            <a:r>
              <a:rPr lang="ru-RU" dirty="0"/>
              <a:t> писал: «пусть каждый отдельный человек решает, как он хочет участвовать в общественном разделении труда; пусть потребители определяют, что должны производить предприниматели».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2" y="3665037"/>
            <a:ext cx="2953657" cy="29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Справедливость капитализма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анархо-капиталистическом обществе, человек преуспевает за счет оценок своей деятельности другими людьми и этот принцип можно охарактеризовать как самый справедливый, при котором каждый несет ответственность за свои решения и поступки.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6" y="3677465"/>
            <a:ext cx="4685211" cy="28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15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Польза от большого бизнеса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0894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Важно понимать, что многие известные предприниматели, например, такие как Джон Рокфеллер, достигли своего господства на рынке через сокращение расходов и удовлетворение желаний </a:t>
            </a:r>
            <a:r>
              <a:rPr lang="ru-RU" sz="2400" dirty="0" smtClean="0"/>
              <a:t>клиентов</a:t>
            </a:r>
            <a:r>
              <a:rPr lang="en-US" sz="2400" dirty="0" smtClean="0"/>
              <a:t>. </a:t>
            </a:r>
            <a:r>
              <a:rPr lang="ru-RU" sz="2400" dirty="0" smtClean="0"/>
              <a:t>При </a:t>
            </a:r>
            <a:r>
              <a:rPr lang="ru-RU" sz="2400" dirty="0"/>
              <a:t>чистом капитализме, производитель может "управлять" рынком только если он обеспечивает лучший продукт по более низкой стоимости.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29" y="3062173"/>
            <a:ext cx="2294346" cy="33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Порядок в анархии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анархо-капиталистическом обществе, даже при отсутствии правительства, существует закон и регулирование, которые будут функционировать справедливей и эффективней, чем при современной законодательной системе, за счет наличия критерия прибылей и убытков у частных судебных компаний.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57" y="4033552"/>
            <a:ext cx="3390763" cy="25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334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Правительственное вмешательство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ru-RU" sz="2400" dirty="0" smtClean="0"/>
              <a:t>Всякий </a:t>
            </a:r>
            <a:r>
              <a:rPr lang="ru-RU" sz="2400" dirty="0"/>
              <a:t>раз, когда правительство тратит деньги, оно забирает реальные ресурсы из частного сектора (где они будут использоваться для удовлетворения потребительских нужд) и «посвящает» их целям, выбранным функционерами. </a:t>
            </a:r>
            <a:endParaRPr lang="ru-RU" sz="2400" dirty="0" smtClean="0"/>
          </a:p>
          <a:p>
            <a:r>
              <a:rPr lang="ru-RU" sz="2400" dirty="0" smtClean="0"/>
              <a:t>Но </a:t>
            </a:r>
            <a:r>
              <a:rPr lang="ru-RU" sz="2400" dirty="0"/>
              <a:t>без свободной системы цен и критерия прибыли и убытков, правительство не в состоянии правильно инвестировать в нужные отрасли или правильные товары.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31" y="4270601"/>
            <a:ext cx="5048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Безответственность государства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6687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Каждая </a:t>
            </a:r>
            <a:r>
              <a:rPr lang="ru-RU" sz="2400" dirty="0"/>
              <a:t>интервенция в экономику создает незапланированные последствия и сложности, которые затем предоставляют правительству выбор: либо вмешиваться в экономику снова и снова, чтобы “решить” возникнувшие проблемы или аннулировать возможное вмешательство. Естественно, правительство, проявляя безответственность и нежелание отвечать за свои действия, выбирает первый вариант и требует дополнительные средства, чтобы исправить существующие ошибки.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1" y="3613421"/>
            <a:ext cx="5020491" cy="27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Экономическая свобода – это важнейший </a:t>
            </a:r>
            <a:r>
              <a:rPr lang="ru-RU" dirty="0" smtClean="0"/>
              <a:t>элемент в развитии человечества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Благодаря свободе была </a:t>
            </a:r>
            <a:r>
              <a:rPr lang="ru-RU" sz="2400" dirty="0"/>
              <a:t>построена современная индустрия, а также интеллектуальные и технологические достижения последних веков. </a:t>
            </a:r>
            <a:endParaRPr lang="ru-RU" sz="2400" dirty="0" smtClean="0"/>
          </a:p>
          <a:p>
            <a:r>
              <a:rPr lang="ru-RU" sz="2400" dirty="0" smtClean="0"/>
              <a:t>Нет </a:t>
            </a:r>
            <a:r>
              <a:rPr lang="ru-RU" sz="2400" dirty="0"/>
              <a:t>сомнений в том, что капитализм и сегодня остается самой прогрессивной формой общественной организации, и если у человечества есть будущее, оно невозможно без свободы предпринимательства и торговли.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65" y="4001294"/>
            <a:ext cx="4336869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424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Свободный капитализм как самая эффективная и справедливая экономическая система</vt:lpstr>
      <vt:lpstr>Основы капитализма</vt:lpstr>
      <vt:lpstr>Производство на благо потребителей</vt:lpstr>
      <vt:lpstr>Справедливость капитализма</vt:lpstr>
      <vt:lpstr>Польза от большого бизнеса</vt:lpstr>
      <vt:lpstr>Порядок в анархии</vt:lpstr>
      <vt:lpstr>Правительственное вмешательство</vt:lpstr>
      <vt:lpstr>Безответственность государства</vt:lpstr>
      <vt:lpstr>Экономическая свобода – это важнейший элемент в развитии человечества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Мифы капитализма и свободного рынка</dc:title>
  <dc:creator>Владимир Мальцев</dc:creator>
  <cp:lastModifiedBy>Владимир Мальцев</cp:lastModifiedBy>
  <cp:revision>8</cp:revision>
  <dcterms:created xsi:type="dcterms:W3CDTF">2015-05-05T11:53:21Z</dcterms:created>
  <dcterms:modified xsi:type="dcterms:W3CDTF">2015-05-06T16:42:02Z</dcterms:modified>
</cp:coreProperties>
</file>