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SHANK SHEKHAR SINGH(2020119)…"/>
          <p:cNvSpPr txBox="1"/>
          <p:nvPr>
            <p:ph type="body" idx="21"/>
          </p:nvPr>
        </p:nvSpPr>
        <p:spPr>
          <a:xfrm>
            <a:off x="1206498" y="11272732"/>
            <a:ext cx="21971003" cy="120329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1" marL="0" indent="182880" algn="r" defTabSz="330200">
              <a:lnSpc>
                <a:spcPct val="100000"/>
              </a:lnSpc>
              <a:spcBef>
                <a:spcPts val="0"/>
              </a:spcBef>
              <a:buSzTx/>
              <a:buNone/>
              <a:defRPr b="1" sz="3240"/>
            </a:pPr>
            <a:r>
              <a:t>    SHASHANK SHEKHAR SINGH(2020119)</a:t>
            </a:r>
          </a:p>
          <a:p>
            <a:pPr lvl="1" marL="0" indent="182880" algn="r" defTabSz="330200">
              <a:lnSpc>
                <a:spcPct val="100000"/>
              </a:lnSpc>
              <a:spcBef>
                <a:spcPts val="0"/>
              </a:spcBef>
              <a:buSzTx/>
              <a:buNone/>
              <a:defRPr b="1" sz="3240"/>
            </a:pPr>
            <a:r>
              <a:t>VASU KHANNA (2020483) </a:t>
            </a:r>
          </a:p>
          <a:p>
            <a:pPr lvl="1" marL="0" indent="182880" defTabSz="330200">
              <a:lnSpc>
                <a:spcPct val="100000"/>
              </a:lnSpc>
              <a:spcBef>
                <a:spcPts val="0"/>
              </a:spcBef>
              <a:buSzTx/>
              <a:buNone/>
              <a:defRPr b="1" sz="3240"/>
            </a:pPr>
            <a:r>
              <a:t>  </a:t>
            </a:r>
          </a:p>
        </p:txBody>
      </p:sp>
      <p:sp>
        <p:nvSpPr>
          <p:cNvPr id="152" name="The Will Her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300" sz="15000"/>
            </a:lvl1pPr>
          </a:lstStyle>
          <a:p>
            <a:pPr/>
            <a:r>
              <a:t>The Will Hero</a:t>
            </a:r>
          </a:p>
        </p:txBody>
      </p:sp>
      <p:pic>
        <p:nvPicPr>
          <p:cNvPr id="153" name="icon.jpeg" descr="ico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6946" y="98481"/>
            <a:ext cx="3370903" cy="33709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RedOrc1.png" descr="RedOrc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159419" y="243325"/>
            <a:ext cx="3370903" cy="30812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Orc1.png" descr="Orc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26946" y="9772861"/>
            <a:ext cx="3370903" cy="3155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DESIGN"/>
          <p:cNvSpPr txBox="1"/>
          <p:nvPr>
            <p:ph type="ctrTitle"/>
          </p:nvPr>
        </p:nvSpPr>
        <p:spPr>
          <a:xfrm>
            <a:off x="1206498" y="100019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DESIGN</a:t>
            </a:r>
          </a:p>
        </p:txBody>
      </p:sp>
      <p:sp>
        <p:nvSpPr>
          <p:cNvPr id="158" name="All the orcs islands chests etc present in the code are fixed using an array list of hardcoded coordinates.…"/>
          <p:cNvSpPr txBox="1"/>
          <p:nvPr/>
        </p:nvSpPr>
        <p:spPr>
          <a:xfrm>
            <a:off x="1022896" y="7152696"/>
            <a:ext cx="12818069" cy="6819339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b="1" i="1" sz="3600"/>
            </a:pPr>
            <a:r>
              <a:t>All the orcs islands chests etc present in the code are fixed using an array list of hardcoded coordinates.</a:t>
            </a:r>
          </a:p>
          <a:p>
            <a:pPr marL="304800" indent="-304800" algn="l">
              <a:buSzPct val="123000"/>
              <a:buChar char="•"/>
              <a:defRPr b="1" i="1" sz="3600"/>
            </a:pPr>
            <a:r>
              <a:t>The character earns 5 points with each forward movement.</a:t>
            </a:r>
          </a:p>
          <a:p>
            <a:pPr marL="304800" indent="-304800" algn="l">
              <a:buSzPct val="123000"/>
              <a:buChar char="•"/>
              <a:defRPr b="1" i="1" sz="3600"/>
            </a:pPr>
            <a:r>
              <a:t>The character earns 500 coins after opening a coin chest.</a:t>
            </a:r>
          </a:p>
          <a:p>
            <a:pPr marL="304800" indent="-304800" algn="l">
              <a:buSzPct val="123000"/>
              <a:buChar char="•"/>
              <a:defRPr b="1" i="1" sz="3600"/>
            </a:pPr>
            <a:r>
              <a:t>The character equips either of the two weapons(sword or axe) after opening a weapon chest.</a:t>
            </a:r>
          </a:p>
          <a:p>
            <a:pPr marL="304800" indent="-304800" algn="l">
              <a:buSzPct val="123000"/>
              <a:buChar char="•"/>
              <a:defRPr b="1" i="1" sz="3600"/>
            </a:pPr>
            <a:r>
              <a:t>The weapon upgrades(damage increases) when a weapon is collected twice.</a:t>
            </a:r>
          </a:p>
          <a:p>
            <a:pPr algn="l">
              <a:defRPr b="1" i="1" sz="36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MPLEMENTATION"/>
          <p:cNvSpPr txBox="1"/>
          <p:nvPr>
            <p:ph type="ctrTitle"/>
          </p:nvPr>
        </p:nvSpPr>
        <p:spPr>
          <a:xfrm>
            <a:off x="1206498" y="1025591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IMPLEMENTATION</a:t>
            </a:r>
          </a:p>
        </p:txBody>
      </p:sp>
      <p:sp>
        <p:nvSpPr>
          <p:cNvPr id="161" name="The character jumps and the scene moves with the use of TRANSLATE TRANSITION…"/>
          <p:cNvSpPr txBox="1"/>
          <p:nvPr/>
        </p:nvSpPr>
        <p:spPr>
          <a:xfrm>
            <a:off x="1345159" y="7753630"/>
            <a:ext cx="12692954" cy="3999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304800" indent="-304800" algn="l">
              <a:buSzPct val="123000"/>
              <a:buChar char="•"/>
              <a:defRPr b="1" i="1" sz="3600"/>
            </a:pPr>
            <a:r>
              <a:t>The character jumps and the scene moves with the use of TRANSLATE TRANSITION</a:t>
            </a:r>
          </a:p>
          <a:p>
            <a:pPr marL="304800" indent="-304800" algn="l">
              <a:buSzPct val="123000"/>
              <a:buChar char="•"/>
              <a:defRPr b="1" i="1" sz="3600"/>
            </a:pPr>
            <a:r>
              <a:t>Collision is detected with the help of animation timer</a:t>
            </a:r>
          </a:p>
          <a:p>
            <a:pPr marL="304800" indent="-304800" algn="l">
              <a:buSzPct val="123000"/>
              <a:buChar char="•"/>
              <a:defRPr b="1" i="1" sz="3600"/>
            </a:pPr>
            <a:r>
              <a:t>The saving and loading process is done by implementing the serialisable interface</a:t>
            </a:r>
          </a:p>
          <a:p>
            <a:pPr marL="304800" indent="-304800" algn="l">
              <a:buSzPct val="123000"/>
              <a:buChar char="•"/>
              <a:defRPr b="1" i="1" sz="3600"/>
            </a:pPr>
            <a:r>
              <a:t>The weapons are used to defeat the orcs using the rotate transition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ONTRIBUTION"/>
          <p:cNvSpPr txBox="1"/>
          <p:nvPr>
            <p:ph type="ctrTitle"/>
          </p:nvPr>
        </p:nvSpPr>
        <p:spPr>
          <a:xfrm>
            <a:off x="1003296" y="-269809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CONTRIBUTION</a:t>
            </a:r>
          </a:p>
        </p:txBody>
      </p:sp>
      <p:graphicFrame>
        <p:nvGraphicFramePr>
          <p:cNvPr id="164" name="Table"/>
          <p:cNvGraphicFramePr/>
          <p:nvPr/>
        </p:nvGraphicFramePr>
        <p:xfrm>
          <a:off x="774696" y="5420187"/>
          <a:ext cx="14720197" cy="798694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4905674"/>
                <a:gridCol w="4905674"/>
                <a:gridCol w="4905674"/>
              </a:tblGrid>
              <a:tr h="19959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DEADLINES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A9A9A9"/>
                      </a:solidFill>
                      <a:miter lim="400000"/>
                    </a:lnL>
                    <a:lnT w="3175">
                      <a:solidFill>
                        <a:srgbClr val="A9A9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Shashank</a:t>
                      </a:r>
                    </a:p>
                  </a:txBody>
                  <a:tcPr marL="50800" marR="50800" marT="50800" marB="50800" anchor="ctr" anchorCtr="0" horzOverflow="overflow">
                    <a:lnT w="3175">
                      <a:solidFill>
                        <a:srgbClr val="A9A9A9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Vasu 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A9A9A9"/>
                      </a:solidFill>
                      <a:miter lim="400000"/>
                    </a:lnR>
                    <a:lnT w="3175">
                      <a:solidFill>
                        <a:srgbClr val="A9A9A9"/>
                      </a:solidFill>
                      <a:miter lim="400000"/>
                    </a:lnT>
                  </a:tcPr>
                </a:tc>
              </a:tr>
              <a:tr h="19959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1st deadline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UML class + Use case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UML class + Use case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A9A9A9"/>
                      </a:solidFill>
                      <a:miter lim="400000"/>
                    </a:lnR>
                  </a:tcPr>
                </a:tc>
              </a:tr>
              <a:tr h="19959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2nd deadline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A9A9A9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Animations+ combining Main menu with the animations of characters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Main menu+User name page +Exit feature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A9A9A9"/>
                      </a:solidFill>
                      <a:miter lim="400000"/>
                    </a:lnR>
                  </a:tcPr>
                </a:tc>
              </a:tr>
              <a:tr h="1995942"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3rd deadline</a:t>
                      </a:r>
                    </a:p>
                  </a:txBody>
                  <a:tcPr marL="50800" marR="50800" marT="50800" marB="50800" anchor="ctr" anchorCtr="0" horzOverflow="overflow">
                    <a:lnL w="3175">
                      <a:solidFill>
                        <a:srgbClr val="A9A9A9"/>
                      </a:solidFill>
                      <a:miter lim="400000"/>
                    </a:lnL>
                    <a:lnB w="3175">
                      <a:solidFill>
                        <a:srgbClr val="A9A9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Adding animations, adding weapons, saving reloading ,bonus etc</a:t>
                      </a:r>
                    </a:p>
                  </a:txBody>
                  <a:tcPr marL="50800" marR="50800" marT="50800" marB="50800" anchor="ctr" anchorCtr="0" horzOverflow="overflow">
                    <a:lnB w="3175">
                      <a:solidFill>
                        <a:srgbClr val="A9A9A9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3200">
                          <a:solidFill>
                            <a:srgbClr val="FFFFFF"/>
                          </a:solidFill>
                        </a:rPr>
                        <a:t>Placing objects, making array lists, creating orcs,chests, islands, bonus etc</a:t>
                      </a:r>
                    </a:p>
                  </a:txBody>
                  <a:tcPr marL="50800" marR="50800" marT="50800" marB="50800" anchor="ctr" anchorCtr="0" horzOverflow="overflow">
                    <a:lnR w="3175">
                      <a:solidFill>
                        <a:srgbClr val="A9A9A9"/>
                      </a:solidFill>
                      <a:miter lim="400000"/>
                    </a:lnR>
                    <a:lnB w="3175">
                      <a:solidFill>
                        <a:srgbClr val="A9A9A9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BONUS"/>
          <p:cNvSpPr txBox="1"/>
          <p:nvPr>
            <p:ph type="ctrTitle"/>
          </p:nvPr>
        </p:nvSpPr>
        <p:spPr>
          <a:xfrm>
            <a:off x="1206498" y="-295209"/>
            <a:ext cx="21971004" cy="4648201"/>
          </a:xfrm>
          <a:prstGeom prst="rect">
            <a:avLst/>
          </a:prstGeom>
        </p:spPr>
        <p:txBody>
          <a:bodyPr/>
          <a:lstStyle/>
          <a:p>
            <a:pPr/>
            <a:r>
              <a:t>BONUS</a:t>
            </a:r>
          </a:p>
        </p:txBody>
      </p:sp>
      <p:sp>
        <p:nvSpPr>
          <p:cNvPr id="167" name="We have included a bonus feature by adding a portal in the game, when our character arrives at the portal the characters teleported to the forward direction and lands safely on an island."/>
          <p:cNvSpPr txBox="1"/>
          <p:nvPr/>
        </p:nvSpPr>
        <p:spPr>
          <a:xfrm>
            <a:off x="1339900" y="7266996"/>
            <a:ext cx="16062621" cy="1764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b="1" i="1" sz="3600"/>
            </a:lvl1pPr>
          </a:lstStyle>
          <a:p>
            <a:pPr/>
            <a:r>
              <a:t>We have included a bonus feature by adding a portal in the game, when our character arrives at the portal the characters teleported to the forward direction and lands safely on an island.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0" presetID="19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9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