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6497" y="11839047"/>
            <a:ext cx="21971005" cy="636980"/>
          </a:xfrm>
          <a:prstGeom prst="rect">
            <a:avLst/>
          </a:prstGeom>
        </p:spPr>
        <p:txBody>
          <a:bodyPr lIns="45718" tIns="45718" rIns="45718" bIns="45718" numCol="1" spcCol="38100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6500" y="7196865"/>
            <a:ext cx="21971000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06500" y="8262180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idx="21" hasCustomPrompt="1"/>
          </p:nvPr>
        </p:nvSpPr>
        <p:spPr>
          <a:xfrm>
            <a:off x="1206500" y="935257"/>
            <a:ext cx="21971000" cy="7359065"/>
          </a:xfrm>
          <a:prstGeom prst="rect">
            <a:avLst/>
          </a:prstGeom>
        </p:spPr>
        <p:txBody>
          <a:bodyPr numCol="1" spcCol="38100" anchor="b"/>
          <a:lstStyle/>
          <a:p>
            <a:pPr lvl="4" marL="0" indent="1207008" algn="ctr" defTabSz="1072868">
              <a:lnSpc>
                <a:spcPct val="80000"/>
              </a:lnSpc>
              <a:spcBef>
                <a:spcPts val="0"/>
              </a:spcBef>
              <a:buSzTx/>
              <a:buNone/>
              <a:defRPr b="1" spc="-132" sz="11000"/>
            </a:pPr>
            <a:r>
              <a:t>100%
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 anchor="ctr"/>
          <a:lstStyle/>
          <a:p>
            <a:pPr lvl="4" marL="0" indent="1409446" defTabSz="1511769">
              <a:spcBef>
                <a:spcPts val="0"/>
              </a:spcBef>
              <a:buSzTx/>
              <a:buNone/>
              <a:defRPr spc="-124" sz="527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44689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 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7" cy="11209889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7"/>
            <a:ext cx="22529802" cy="1119347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SHANK SHEKHAR SINGH(2020119)…"/>
          <p:cNvSpPr txBox="1"/>
          <p:nvPr>
            <p:ph type="body" sz="quarter" idx="1"/>
          </p:nvPr>
        </p:nvSpPr>
        <p:spPr>
          <a:xfrm>
            <a:off x="1206499" y="11272732"/>
            <a:ext cx="21971002" cy="1203296"/>
          </a:xfrm>
          <a:prstGeom prst="rect">
            <a:avLst/>
          </a:prstGeom>
        </p:spPr>
        <p:txBody>
          <a:bodyPr/>
          <a:lstStyle/>
          <a:p>
            <a:pPr lvl="1" marL="0" indent="137159" algn="r" defTabSz="247650">
              <a:buSzTx/>
              <a:buNone/>
              <a:defRPr sz="2400"/>
            </a:pPr>
            <a:r>
              <a:t>    SHASHANK SHEKHAR SINGH(2020119)</a:t>
            </a:r>
          </a:p>
          <a:p>
            <a:pPr lvl="1" marL="0" indent="137159" algn="r" defTabSz="247650">
              <a:buSzTx/>
              <a:buNone/>
              <a:defRPr sz="2400"/>
            </a:pPr>
            <a:r>
              <a:t>VASU KHANNA (2020483) </a:t>
            </a:r>
          </a:p>
          <a:p>
            <a:pPr lvl="1" marL="0" indent="137159" defTabSz="247650">
              <a:buSzTx/>
              <a:buNone/>
              <a:defRPr sz="2400"/>
            </a:pPr>
            <a:r>
              <a:t>  </a:t>
            </a:r>
          </a:p>
        </p:txBody>
      </p:sp>
      <p:sp>
        <p:nvSpPr>
          <p:cNvPr id="152" name="The Will Hero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 sz="15000"/>
            </a:lvl1pPr>
          </a:lstStyle>
          <a:p>
            <a:pPr/>
            <a:r>
              <a:t>The Will Hero</a:t>
            </a:r>
          </a:p>
        </p:txBody>
      </p:sp>
      <p:pic>
        <p:nvPicPr>
          <p:cNvPr id="153" name="icon.jpeg" descr="ico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6946" y="98480"/>
            <a:ext cx="3370904" cy="3370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RedOrc1.png" descr="RedOrc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59419" y="243324"/>
            <a:ext cx="3370904" cy="3081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Orc1.png" descr="Orc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6946" y="9772860"/>
            <a:ext cx="3370904" cy="3155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ESIGN"/>
          <p:cNvSpPr txBox="1"/>
          <p:nvPr>
            <p:ph type="title"/>
          </p:nvPr>
        </p:nvSpPr>
        <p:spPr>
          <a:xfrm>
            <a:off x="1014118" y="-418602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DESIGN</a:t>
            </a:r>
          </a:p>
        </p:txBody>
      </p:sp>
      <p:sp>
        <p:nvSpPr>
          <p:cNvPr id="158" name="All the orcs islands chests etc present in the code are fixed using an array list of hardcoded coordinates.…"/>
          <p:cNvSpPr txBox="1"/>
          <p:nvPr/>
        </p:nvSpPr>
        <p:spPr>
          <a:xfrm>
            <a:off x="998848" y="5593076"/>
            <a:ext cx="12818070" cy="849573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b="1" i="1" sz="3600">
                <a:solidFill>
                  <a:srgbClr val="FFFFFF"/>
                </a:solidFill>
              </a:defRPr>
            </a:pPr>
            <a:r>
              <a:t>All the orcs islands chests etc present in the game are fixed using an array list of hardcoded coordinates.</a:t>
            </a:r>
          </a:p>
          <a:p>
            <a:pPr marL="304800" indent="-304800" algn="l">
              <a:buSzPct val="123000"/>
              <a:buChar char="•"/>
              <a:defRPr b="1" i="1" sz="3600">
                <a:solidFill>
                  <a:srgbClr val="FFFFFF"/>
                </a:solidFill>
              </a:defRPr>
            </a:pPr>
            <a:r>
              <a:t>The character earns 5 points with each forward movement.</a:t>
            </a:r>
          </a:p>
          <a:p>
            <a:pPr marL="304800" indent="-304800" algn="l">
              <a:buSzPct val="123000"/>
              <a:buChar char="•"/>
              <a:defRPr b="1" i="1" sz="3600">
                <a:solidFill>
                  <a:srgbClr val="FFFFFF"/>
                </a:solidFill>
              </a:defRPr>
            </a:pPr>
            <a:r>
              <a:t>The character can revive if it has earned 500 coins at the time of being killed. </a:t>
            </a:r>
          </a:p>
          <a:p>
            <a:pPr marL="304800" indent="-304800" algn="l">
              <a:buSzPct val="123000"/>
              <a:buChar char="•"/>
              <a:defRPr b="1" i="1" sz="3600">
                <a:solidFill>
                  <a:srgbClr val="FFFFFF"/>
                </a:solidFill>
              </a:defRPr>
            </a:pPr>
            <a:r>
              <a:t>The character earns 500 coins after opening a coin chest.</a:t>
            </a:r>
          </a:p>
          <a:p>
            <a:pPr marL="304800" indent="-304800" algn="l">
              <a:buSzPct val="123000"/>
              <a:buChar char="•"/>
              <a:defRPr b="1" i="1" sz="3600">
                <a:solidFill>
                  <a:srgbClr val="FFFFFF"/>
                </a:solidFill>
              </a:defRPr>
            </a:pPr>
            <a:r>
              <a:t>The character equips either of the two weapons(sword or axe) after opening a weapon chest.</a:t>
            </a:r>
          </a:p>
          <a:p>
            <a:pPr marL="304800" indent="-304800" algn="l">
              <a:buSzPct val="123000"/>
              <a:buChar char="•"/>
              <a:defRPr b="1" i="1" sz="3600">
                <a:solidFill>
                  <a:srgbClr val="FFFFFF"/>
                </a:solidFill>
              </a:defRPr>
            </a:pPr>
            <a:r>
              <a:t>The weapon upgrades(damage increases) when a weapon is collected twice.</a:t>
            </a:r>
          </a:p>
          <a:p>
            <a:pPr marL="304800" indent="-304800" algn="l">
              <a:buSzPct val="123000"/>
              <a:buChar char="•"/>
              <a:defRPr b="1" i="1" sz="3600">
                <a:solidFill>
                  <a:srgbClr val="FFFFFF"/>
                </a:solidFill>
              </a:defRPr>
            </a:pPr>
            <a:r>
              <a:t>TNT is added in the game which kills the character if explodes near 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MPLEMENTATION"/>
          <p:cNvSpPr txBox="1"/>
          <p:nvPr>
            <p:ph type="title"/>
          </p:nvPr>
        </p:nvSpPr>
        <p:spPr>
          <a:xfrm>
            <a:off x="1206497" y="10255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IMPLEMENTATION</a:t>
            </a:r>
          </a:p>
        </p:txBody>
      </p:sp>
      <p:sp>
        <p:nvSpPr>
          <p:cNvPr id="161" name="The character jumps and the scene moves with the use of TRANSLATE TRANSITION…"/>
          <p:cNvSpPr txBox="1"/>
          <p:nvPr/>
        </p:nvSpPr>
        <p:spPr>
          <a:xfrm>
            <a:off x="1345159" y="7753629"/>
            <a:ext cx="12692954" cy="399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b="1" i="1" sz="3600">
                <a:solidFill>
                  <a:srgbClr val="FFFFFF"/>
                </a:solidFill>
              </a:defRPr>
            </a:pPr>
            <a:r>
              <a:t>The character jumps and the scene moves with the use of TRANSLATE TRANSITION</a:t>
            </a:r>
          </a:p>
          <a:p>
            <a:pPr marL="304800" indent="-304800" algn="l">
              <a:buSzPct val="123000"/>
              <a:buChar char="•"/>
              <a:defRPr b="1" i="1" sz="3600">
                <a:solidFill>
                  <a:srgbClr val="FFFFFF"/>
                </a:solidFill>
              </a:defRPr>
            </a:pPr>
            <a:r>
              <a:t>Collision is detected with the help of animation timer</a:t>
            </a:r>
          </a:p>
          <a:p>
            <a:pPr marL="304800" indent="-304800" algn="l">
              <a:buSzPct val="123000"/>
              <a:buChar char="•"/>
              <a:defRPr b="1" i="1" sz="3600">
                <a:solidFill>
                  <a:srgbClr val="FFFFFF"/>
                </a:solidFill>
              </a:defRPr>
            </a:pPr>
            <a:r>
              <a:t>The saving and loading process is done by implementing the serialisable interface</a:t>
            </a:r>
          </a:p>
          <a:p>
            <a:pPr marL="304800" indent="-304800" algn="l">
              <a:buSzPct val="123000"/>
              <a:buChar char="•"/>
              <a:defRPr b="1" i="1" sz="3600">
                <a:solidFill>
                  <a:srgbClr val="FFFFFF"/>
                </a:solidFill>
              </a:defRPr>
            </a:pPr>
            <a:r>
              <a:t>The weapons are used to defeat the orcs using the rotate transition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ONTRIBUTION"/>
          <p:cNvSpPr txBox="1"/>
          <p:nvPr>
            <p:ph type="title"/>
          </p:nvPr>
        </p:nvSpPr>
        <p:spPr>
          <a:xfrm>
            <a:off x="1003295" y="-26981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CONTRIBUTION</a:t>
            </a:r>
          </a:p>
        </p:txBody>
      </p:sp>
      <p:graphicFrame>
        <p:nvGraphicFramePr>
          <p:cNvPr id="164" name="Table"/>
          <p:cNvGraphicFramePr/>
          <p:nvPr/>
        </p:nvGraphicFramePr>
        <p:xfrm>
          <a:off x="774695" y="5420186"/>
          <a:ext cx="14717023" cy="79837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905674"/>
                <a:gridCol w="4905674"/>
                <a:gridCol w="4905674"/>
              </a:tblGrid>
              <a:tr h="19959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DEADLINES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A9A9A9"/>
                      </a:solidFill>
                      <a:miter lim="400000"/>
                    </a:lnL>
                    <a:lnT w="3175">
                      <a:solidFill>
                        <a:srgbClr val="A9A9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Shashank</a:t>
                      </a:r>
                    </a:p>
                  </a:txBody>
                  <a:tcPr marL="50800" marR="50800" marT="50800" marB="50800" anchor="ctr" anchorCtr="0" horzOverflow="overflow">
                    <a:lnT w="3175">
                      <a:solidFill>
                        <a:srgbClr val="A9A9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Vasu 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A9A9A9"/>
                      </a:solidFill>
                      <a:miter lim="400000"/>
                    </a:lnR>
                    <a:lnT w="3175">
                      <a:solidFill>
                        <a:srgbClr val="A9A9A9"/>
                      </a:solidFill>
                      <a:miter lim="400000"/>
                    </a:lnT>
                  </a:tcPr>
                </a:tc>
              </a:tr>
              <a:tr h="19959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1st deadline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UML class + Use case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UML class + Use case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A9A9A9"/>
                      </a:solidFill>
                      <a:miter lim="400000"/>
                    </a:lnR>
                  </a:tcPr>
                </a:tc>
              </a:tr>
              <a:tr h="19959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2nd deadline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Animations+ combining Main menu with the animations of characters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Main menu+User name page +Exit feature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A9A9A9"/>
                      </a:solidFill>
                      <a:miter lim="400000"/>
                    </a:lnR>
                  </a:tcPr>
                </a:tc>
              </a:tr>
              <a:tr h="19959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3rd deadline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A9A9A9"/>
                      </a:solidFill>
                      <a:miter lim="400000"/>
                    </a:lnL>
                    <a:lnB w="3175">
                      <a:solidFill>
                        <a:srgbClr val="A9A9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Adding animations, adding weapons, saving reloading ,bonus etc</a:t>
                      </a:r>
                    </a:p>
                  </a:txBody>
                  <a:tcPr marL="50800" marR="50800" marT="50800" marB="50800" anchor="ctr" anchorCtr="0" horzOverflow="overflow">
                    <a:lnB w="3175">
                      <a:solidFill>
                        <a:srgbClr val="A9A9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Placing objects, making array lists, classes, creating orcs,chests, islands, bonus etc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A9A9A9"/>
                      </a:solidFill>
                      <a:miter lim="400000"/>
                    </a:lnR>
                    <a:lnB w="3175">
                      <a:solidFill>
                        <a:srgbClr val="A9A9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ONUS"/>
          <p:cNvSpPr txBox="1"/>
          <p:nvPr>
            <p:ph type="title"/>
          </p:nvPr>
        </p:nvSpPr>
        <p:spPr>
          <a:xfrm>
            <a:off x="1206497" y="-29521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BONUS</a:t>
            </a:r>
          </a:p>
        </p:txBody>
      </p:sp>
      <p:sp>
        <p:nvSpPr>
          <p:cNvPr id="167" name="We have included a bonus feature by adding a portal in the game, when our character arrives at the portal the characters teleported to the forward direction and lands safely on an island."/>
          <p:cNvSpPr txBox="1"/>
          <p:nvPr/>
        </p:nvSpPr>
        <p:spPr>
          <a:xfrm>
            <a:off x="1339899" y="7266995"/>
            <a:ext cx="16062623" cy="176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i="1" sz="3600">
                <a:solidFill>
                  <a:srgbClr val="FFFFFF"/>
                </a:solidFill>
              </a:defRPr>
            </a:lvl1pPr>
          </a:lstStyle>
          <a:p>
            <a:pPr/>
            <a:r>
              <a:t>We have included a bonus feature by adding a portal in the game, when our character arrives at the portal the character is teleported to the forward direction and lands safely on an island.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HANK YOU"/>
          <p:cNvSpPr txBox="1"/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 algn="ctr">
              <a:defRPr spc="-3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