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63" r:id="rId2"/>
    <p:sldId id="256" r:id="rId3"/>
    <p:sldId id="257" r:id="rId4"/>
    <p:sldId id="258" r:id="rId5"/>
    <p:sldId id="262"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72DBB4-39FB-4AD7-95FD-A172BF6E408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388451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2DBB4-39FB-4AD7-95FD-A172BF6E408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60280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2DBB4-39FB-4AD7-95FD-A172BF6E408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4215389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2DBB4-39FB-4AD7-95FD-A172BF6E408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B7D7-16E1-4AA0-B74E-5A7E79EE51B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1129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2DBB4-39FB-4AD7-95FD-A172BF6E408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3526410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72DBB4-39FB-4AD7-95FD-A172BF6E4088}" type="datetimeFigureOut">
              <a:rPr lang="en-IN" smtClean="0"/>
              <a:t>05-04-2021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162244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72DBB4-39FB-4AD7-95FD-A172BF6E4088}" type="datetimeFigureOut">
              <a:rPr lang="en-IN" smtClean="0"/>
              <a:t>05-04-2021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3069438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2DBB4-39FB-4AD7-95FD-A172BF6E408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2306460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2DBB4-39FB-4AD7-95FD-A172BF6E408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327752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2DBB4-39FB-4AD7-95FD-A172BF6E408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362310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2DBB4-39FB-4AD7-95FD-A172BF6E4088}"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2595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72DBB4-39FB-4AD7-95FD-A172BF6E408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302723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72DBB4-39FB-4AD7-95FD-A172BF6E4088}" type="datetimeFigureOut">
              <a:rPr lang="en-IN" smtClean="0"/>
              <a:t>05-04-2021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213299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72DBB4-39FB-4AD7-95FD-A172BF6E4088}" type="datetimeFigureOut">
              <a:rPr lang="en-IN" smtClean="0"/>
              <a:t>05-04-2021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341919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2DBB4-39FB-4AD7-95FD-A172BF6E4088}" type="datetimeFigureOut">
              <a:rPr lang="en-IN" smtClean="0"/>
              <a:t>05-04-2021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412682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2DBB4-39FB-4AD7-95FD-A172BF6E408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1507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2DBB4-39FB-4AD7-95FD-A172BF6E4088}"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32B7D7-16E1-4AA0-B74E-5A7E79EE51B3}" type="slidenum">
              <a:rPr lang="en-IN" smtClean="0"/>
              <a:t>‹#›</a:t>
            </a:fld>
            <a:endParaRPr lang="en-IN"/>
          </a:p>
        </p:txBody>
      </p:sp>
    </p:spTree>
    <p:extLst>
      <p:ext uri="{BB962C8B-B14F-4D97-AF65-F5344CB8AC3E}">
        <p14:creationId xmlns:p14="http://schemas.microsoft.com/office/powerpoint/2010/main" val="6638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72DBB4-39FB-4AD7-95FD-A172BF6E4088}" type="datetimeFigureOut">
              <a:rPr lang="en-IN" smtClean="0"/>
              <a:t>05-04-2021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32B7D7-16E1-4AA0-B74E-5A7E79EE51B3}" type="slidenum">
              <a:rPr lang="en-IN" smtClean="0"/>
              <a:t>‹#›</a:t>
            </a:fld>
            <a:endParaRPr lang="en-IN"/>
          </a:p>
        </p:txBody>
      </p:sp>
    </p:spTree>
    <p:extLst>
      <p:ext uri="{BB962C8B-B14F-4D97-AF65-F5344CB8AC3E}">
        <p14:creationId xmlns:p14="http://schemas.microsoft.com/office/powerpoint/2010/main" val="45919191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D361-F597-47FE-85D8-D9B391C5456A}"/>
              </a:ext>
            </a:extLst>
          </p:cNvPr>
          <p:cNvSpPr>
            <a:spLocks noGrp="1"/>
          </p:cNvSpPr>
          <p:nvPr>
            <p:ph type="title"/>
          </p:nvPr>
        </p:nvSpPr>
        <p:spPr>
          <a:xfrm>
            <a:off x="831850" y="1709738"/>
            <a:ext cx="10515600" cy="2124325"/>
          </a:xfrm>
        </p:spPr>
        <p:txBody>
          <a:bodyPr/>
          <a:lstStyle/>
          <a:p>
            <a:pPr algn="ctr"/>
            <a:r>
              <a:rPr lang="en-US" b="1" dirty="0">
                <a:latin typeface="Arial Rounded MT Bold" panose="020F0704030504030204" pitchFamily="34" charset="0"/>
              </a:rPr>
              <a:t>NEO-BIKE-RENTAL APPLICATION</a:t>
            </a:r>
            <a:endParaRPr lang="en-IN" b="1"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EA1D550E-10D3-4762-8330-ACC43803A445}"/>
              </a:ext>
            </a:extLst>
          </p:cNvPr>
          <p:cNvSpPr>
            <a:spLocks noGrp="1"/>
          </p:cNvSpPr>
          <p:nvPr>
            <p:ph type="body" idx="1"/>
          </p:nvPr>
        </p:nvSpPr>
        <p:spPr>
          <a:xfrm>
            <a:off x="932518" y="4311941"/>
            <a:ext cx="10515600" cy="1958609"/>
          </a:xfrm>
        </p:spPr>
        <p:txBody>
          <a:bodyPr>
            <a:noAutofit/>
          </a:bodyPr>
          <a:lstStyle/>
          <a:p>
            <a:pPr algn="r"/>
            <a:r>
              <a:rPr lang="en-US" sz="1800" dirty="0"/>
              <a:t>Done by:</a:t>
            </a:r>
          </a:p>
          <a:p>
            <a:pPr algn="r"/>
            <a:r>
              <a:rPr lang="en-US" sz="1800" dirty="0"/>
              <a:t>Goldy </a:t>
            </a:r>
            <a:r>
              <a:rPr lang="en-US" sz="1800" dirty="0" err="1"/>
              <a:t>Jeyarani</a:t>
            </a:r>
            <a:r>
              <a:rPr lang="en-US" sz="1800" dirty="0"/>
              <a:t> R</a:t>
            </a:r>
          </a:p>
          <a:p>
            <a:pPr algn="r"/>
            <a:r>
              <a:rPr lang="en-US" sz="1800" dirty="0"/>
              <a:t>Preethi S</a:t>
            </a:r>
          </a:p>
          <a:p>
            <a:pPr algn="r"/>
            <a:r>
              <a:rPr lang="en-US" sz="1800" dirty="0"/>
              <a:t>Akash S</a:t>
            </a:r>
          </a:p>
          <a:p>
            <a:pPr algn="r"/>
            <a:r>
              <a:rPr lang="en-US" sz="1800" dirty="0" err="1"/>
              <a:t>Sivaprasad</a:t>
            </a:r>
            <a:r>
              <a:rPr lang="en-US" sz="1800" dirty="0"/>
              <a:t> S</a:t>
            </a:r>
            <a:endParaRPr lang="en-IN" sz="1800" dirty="0"/>
          </a:p>
        </p:txBody>
      </p:sp>
    </p:spTree>
    <p:extLst>
      <p:ext uri="{BB962C8B-B14F-4D97-AF65-F5344CB8AC3E}">
        <p14:creationId xmlns:p14="http://schemas.microsoft.com/office/powerpoint/2010/main" val="149398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C63C-0314-4DE1-9560-F39E62449973}"/>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44D886F8-FBEF-4875-AF80-87D6F03FC785}"/>
              </a:ext>
            </a:extLst>
          </p:cNvPr>
          <p:cNvSpPr>
            <a:spLocks noGrp="1"/>
          </p:cNvSpPr>
          <p:nvPr>
            <p:ph idx="1"/>
          </p:nvPr>
        </p:nvSpPr>
        <p:spPr/>
        <p:txBody>
          <a:bodyPr>
            <a:normAutofit fontScale="92500" lnSpcReduction="20000"/>
          </a:bodyPr>
          <a:lstStyle/>
          <a:p>
            <a:pPr marL="0" indent="0">
              <a:buNone/>
            </a:pPr>
            <a:r>
              <a:rPr lang="en-US" sz="2000" dirty="0"/>
              <a:t>The recent boom in the era of internet has ensured that all types of services, sales and products to be online. Business has become more efficient  for both the business person and the customers. It is now fast, accessible from anywhere and anytime to avoid the hefty physical transactions. The project </a:t>
            </a:r>
            <a:r>
              <a:rPr lang="en-US" sz="2000" b="1" dirty="0"/>
              <a:t>neo-bike-rental app </a:t>
            </a:r>
            <a:r>
              <a:rPr lang="en-US" sz="2000" dirty="0"/>
              <a:t>keeping all these things in mind provides an efficient solution for the bike rental industry.</a:t>
            </a:r>
          </a:p>
          <a:p>
            <a:pPr marL="0" indent="0">
              <a:buNone/>
            </a:pPr>
            <a:r>
              <a:rPr lang="en-IN" sz="2000" dirty="0"/>
              <a:t>The idea behind the proposed website is to develop consistent, robust and user-friendly  software that allows customers to rent any vehicle as per his/her requirements, for required duration and in any of the selected cities. This service will work round the clock thus will allow anyone to rent a bike in  a city without any time restriction, board the bike at his choice of location, pay for the rental online and could also provide valuable feedback for improvement in services.</a:t>
            </a:r>
          </a:p>
        </p:txBody>
      </p:sp>
    </p:spTree>
    <p:extLst>
      <p:ext uri="{BB962C8B-B14F-4D97-AF65-F5344CB8AC3E}">
        <p14:creationId xmlns:p14="http://schemas.microsoft.com/office/powerpoint/2010/main" val="251742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9753-3645-471F-827D-DF4A3A29BD11}"/>
              </a:ext>
            </a:extLst>
          </p:cNvPr>
          <p:cNvSpPr>
            <a:spLocks noGrp="1"/>
          </p:cNvSpPr>
          <p:nvPr>
            <p:ph type="title"/>
          </p:nvPr>
        </p:nvSpPr>
        <p:spPr/>
        <p:txBody>
          <a:bodyPr/>
          <a:lstStyle/>
          <a:p>
            <a:pPr algn="ctr"/>
            <a:r>
              <a:rPr lang="en-US" b="1" dirty="0"/>
              <a:t>TECH STACK</a:t>
            </a:r>
            <a:endParaRPr lang="en-IN" b="1" dirty="0"/>
          </a:p>
        </p:txBody>
      </p:sp>
      <p:sp>
        <p:nvSpPr>
          <p:cNvPr id="3" name="Content Placeholder 2">
            <a:extLst>
              <a:ext uri="{FF2B5EF4-FFF2-40B4-BE49-F238E27FC236}">
                <a16:creationId xmlns:a16="http://schemas.microsoft.com/office/drawing/2014/main" id="{47D77134-74EA-4EF4-A4D1-B2ABC3EB8946}"/>
              </a:ext>
            </a:extLst>
          </p:cNvPr>
          <p:cNvSpPr>
            <a:spLocks noGrp="1"/>
          </p:cNvSpPr>
          <p:nvPr>
            <p:ph sz="half" idx="1"/>
          </p:nvPr>
        </p:nvSpPr>
        <p:spPr/>
        <p:txBody>
          <a:bodyPr/>
          <a:lstStyle/>
          <a:p>
            <a:pPr marL="0" indent="0" algn="ctr">
              <a:buNone/>
            </a:pPr>
            <a:r>
              <a:rPr lang="en-US" b="1" dirty="0"/>
              <a:t>Front-End</a:t>
            </a:r>
          </a:p>
          <a:p>
            <a:pPr marL="571500" indent="-571500">
              <a:buFont typeface="+mj-lt"/>
              <a:buAutoNum type="romanLcPeriod"/>
            </a:pPr>
            <a:r>
              <a:rPr lang="en-US" dirty="0"/>
              <a:t>Angular</a:t>
            </a:r>
          </a:p>
          <a:p>
            <a:pPr marL="571500" indent="-571500">
              <a:buFont typeface="+mj-lt"/>
              <a:buAutoNum type="romanLcPeriod"/>
            </a:pPr>
            <a:r>
              <a:rPr lang="en-US" dirty="0"/>
              <a:t>Bootstrap</a:t>
            </a:r>
          </a:p>
          <a:p>
            <a:pPr marL="571500" indent="-571500">
              <a:buFont typeface="+mj-lt"/>
              <a:buAutoNum type="romanLcPeriod"/>
            </a:pPr>
            <a:r>
              <a:rPr lang="en-US" dirty="0"/>
              <a:t>HTML, Cascading Style Sheets</a:t>
            </a:r>
          </a:p>
          <a:p>
            <a:pPr marL="571500" indent="-571500">
              <a:buFont typeface="+mj-lt"/>
              <a:buAutoNum type="romanLcPeriod"/>
            </a:pPr>
            <a:r>
              <a:rPr lang="en-US" dirty="0"/>
              <a:t> Java Script, TypeScript </a:t>
            </a:r>
            <a:endParaRPr lang="en-IN" dirty="0"/>
          </a:p>
        </p:txBody>
      </p:sp>
      <p:sp>
        <p:nvSpPr>
          <p:cNvPr id="4" name="Content Placeholder 3">
            <a:extLst>
              <a:ext uri="{FF2B5EF4-FFF2-40B4-BE49-F238E27FC236}">
                <a16:creationId xmlns:a16="http://schemas.microsoft.com/office/drawing/2014/main" id="{09068C02-85F2-42F7-B07A-A6A294666B91}"/>
              </a:ext>
            </a:extLst>
          </p:cNvPr>
          <p:cNvSpPr>
            <a:spLocks noGrp="1"/>
          </p:cNvSpPr>
          <p:nvPr>
            <p:ph sz="half" idx="2"/>
          </p:nvPr>
        </p:nvSpPr>
        <p:spPr/>
        <p:txBody>
          <a:bodyPr/>
          <a:lstStyle/>
          <a:p>
            <a:pPr marL="0" indent="0" algn="ctr">
              <a:buNone/>
            </a:pPr>
            <a:r>
              <a:rPr lang="en-US" b="1" dirty="0"/>
              <a:t>Back-End</a:t>
            </a:r>
          </a:p>
          <a:p>
            <a:pPr marL="571500" indent="-571500">
              <a:buFont typeface="+mj-lt"/>
              <a:buAutoNum type="romanLcPeriod"/>
            </a:pPr>
            <a:r>
              <a:rPr lang="en-US" dirty="0"/>
              <a:t>Spring Boot</a:t>
            </a:r>
          </a:p>
          <a:p>
            <a:pPr marL="571500" indent="-571500">
              <a:buFont typeface="+mj-lt"/>
              <a:buAutoNum type="romanLcPeriod"/>
            </a:pPr>
            <a:r>
              <a:rPr lang="en-US" dirty="0"/>
              <a:t> Spring Web</a:t>
            </a:r>
          </a:p>
          <a:p>
            <a:pPr marL="571500" indent="-571500">
              <a:buFont typeface="+mj-lt"/>
              <a:buAutoNum type="romanLcPeriod"/>
            </a:pPr>
            <a:r>
              <a:rPr lang="en-US" dirty="0"/>
              <a:t>Spring Security</a:t>
            </a:r>
          </a:p>
          <a:p>
            <a:pPr marL="571500" indent="-571500">
              <a:buFont typeface="+mj-lt"/>
              <a:buAutoNum type="romanLcPeriod"/>
            </a:pPr>
            <a:r>
              <a:rPr lang="en-US" dirty="0"/>
              <a:t>Spring Hibernate</a:t>
            </a:r>
          </a:p>
          <a:p>
            <a:pPr marL="571500" indent="-571500">
              <a:buFont typeface="+mj-lt"/>
              <a:buAutoNum type="romanLcPeriod"/>
            </a:pPr>
            <a:r>
              <a:rPr lang="en-US" dirty="0"/>
              <a:t>MySQL</a:t>
            </a:r>
            <a:endParaRPr lang="en-IN" dirty="0"/>
          </a:p>
        </p:txBody>
      </p:sp>
    </p:spTree>
    <p:extLst>
      <p:ext uri="{BB962C8B-B14F-4D97-AF65-F5344CB8AC3E}">
        <p14:creationId xmlns:p14="http://schemas.microsoft.com/office/powerpoint/2010/main" val="59504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C3FD-2CE7-40C1-AA47-0F26FB5B6145}"/>
              </a:ext>
            </a:extLst>
          </p:cNvPr>
          <p:cNvSpPr>
            <a:spLocks noGrp="1"/>
          </p:cNvSpPr>
          <p:nvPr>
            <p:ph type="title"/>
          </p:nvPr>
        </p:nvSpPr>
        <p:spPr/>
        <p:txBody>
          <a:bodyPr/>
          <a:lstStyle/>
          <a:p>
            <a:pPr algn="ctr"/>
            <a:r>
              <a:rPr lang="en-US" b="1" dirty="0"/>
              <a:t>USE-CASE</a:t>
            </a:r>
            <a:endParaRPr lang="en-IN" b="1" dirty="0"/>
          </a:p>
        </p:txBody>
      </p:sp>
      <p:pic>
        <p:nvPicPr>
          <p:cNvPr id="6" name="Picture 5">
            <a:extLst>
              <a:ext uri="{FF2B5EF4-FFF2-40B4-BE49-F238E27FC236}">
                <a16:creationId xmlns:a16="http://schemas.microsoft.com/office/drawing/2014/main" id="{AC451D03-677F-4A9B-957E-E2908B0134B8}"/>
              </a:ext>
            </a:extLst>
          </p:cNvPr>
          <p:cNvPicPr>
            <a:picLocks noChangeAspect="1"/>
          </p:cNvPicPr>
          <p:nvPr/>
        </p:nvPicPr>
        <p:blipFill>
          <a:blip r:embed="rId2"/>
          <a:stretch>
            <a:fillRect/>
          </a:stretch>
        </p:blipFill>
        <p:spPr>
          <a:xfrm>
            <a:off x="715814" y="2155970"/>
            <a:ext cx="10760372" cy="3825731"/>
          </a:xfrm>
          <a:prstGeom prst="rect">
            <a:avLst/>
          </a:prstGeom>
        </p:spPr>
      </p:pic>
    </p:spTree>
    <p:extLst>
      <p:ext uri="{BB962C8B-B14F-4D97-AF65-F5344CB8AC3E}">
        <p14:creationId xmlns:p14="http://schemas.microsoft.com/office/powerpoint/2010/main" val="97462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12A3-526B-44D9-8DCA-DC74B1A66ABD}"/>
              </a:ext>
            </a:extLst>
          </p:cNvPr>
          <p:cNvSpPr>
            <a:spLocks noGrp="1"/>
          </p:cNvSpPr>
          <p:nvPr>
            <p:ph type="title"/>
          </p:nvPr>
        </p:nvSpPr>
        <p:spPr/>
        <p:txBody>
          <a:bodyPr/>
          <a:lstStyle/>
          <a:p>
            <a:pPr algn="ctr"/>
            <a:r>
              <a:rPr lang="en-US" b="1" dirty="0"/>
              <a:t>IMPORTANT COMPONENTS</a:t>
            </a:r>
            <a:endParaRPr lang="en-IN" b="1" dirty="0"/>
          </a:p>
        </p:txBody>
      </p:sp>
      <p:pic>
        <p:nvPicPr>
          <p:cNvPr id="4" name="Picture 3">
            <a:extLst>
              <a:ext uri="{FF2B5EF4-FFF2-40B4-BE49-F238E27FC236}">
                <a16:creationId xmlns:a16="http://schemas.microsoft.com/office/drawing/2014/main" id="{04C5A66B-C8A5-45DC-B1C8-22FE26FDF7D3}"/>
              </a:ext>
            </a:extLst>
          </p:cNvPr>
          <p:cNvPicPr>
            <a:picLocks noChangeAspect="1"/>
          </p:cNvPicPr>
          <p:nvPr/>
        </p:nvPicPr>
        <p:blipFill>
          <a:blip r:embed="rId2"/>
          <a:stretch>
            <a:fillRect/>
          </a:stretch>
        </p:blipFill>
        <p:spPr>
          <a:xfrm>
            <a:off x="2585283" y="1690688"/>
            <a:ext cx="7403107" cy="3802981"/>
          </a:xfrm>
          <a:prstGeom prst="rect">
            <a:avLst/>
          </a:prstGeom>
        </p:spPr>
      </p:pic>
    </p:spTree>
    <p:extLst>
      <p:ext uri="{BB962C8B-B14F-4D97-AF65-F5344CB8AC3E}">
        <p14:creationId xmlns:p14="http://schemas.microsoft.com/office/powerpoint/2010/main" val="109490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A548-B006-4280-AEDC-B060330369DF}"/>
              </a:ext>
            </a:extLst>
          </p:cNvPr>
          <p:cNvSpPr>
            <a:spLocks noGrp="1"/>
          </p:cNvSpPr>
          <p:nvPr>
            <p:ph type="title"/>
          </p:nvPr>
        </p:nvSpPr>
        <p:spPr/>
        <p:txBody>
          <a:bodyPr/>
          <a:lstStyle/>
          <a:p>
            <a:pPr algn="ctr"/>
            <a:r>
              <a:rPr lang="en-US" b="1" dirty="0"/>
              <a:t>SUPER ADMIN</a:t>
            </a:r>
            <a:endParaRPr lang="en-IN" b="1" dirty="0"/>
          </a:p>
        </p:txBody>
      </p:sp>
      <p:sp>
        <p:nvSpPr>
          <p:cNvPr id="3" name="TextBox 2">
            <a:extLst>
              <a:ext uri="{FF2B5EF4-FFF2-40B4-BE49-F238E27FC236}">
                <a16:creationId xmlns:a16="http://schemas.microsoft.com/office/drawing/2014/main" id="{497947A5-0B88-4404-9379-6C6875F4DE9A}"/>
              </a:ext>
            </a:extLst>
          </p:cNvPr>
          <p:cNvSpPr txBox="1"/>
          <p:nvPr/>
        </p:nvSpPr>
        <p:spPr>
          <a:xfrm>
            <a:off x="978568" y="1506022"/>
            <a:ext cx="1076425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Super Admin has the complete control to manage Admin’s and User’s.</a:t>
            </a:r>
          </a:p>
          <a:p>
            <a:pPr marL="285750" indent="-285750">
              <a:buFont typeface="Arial" panose="020B0604020202020204" pitchFamily="34" charset="0"/>
              <a:buChar char="•"/>
            </a:pPr>
            <a:r>
              <a:rPr lang="en-US" dirty="0"/>
              <a:t>Super Admin can view and delete any admin or user currently registered into the system.</a:t>
            </a:r>
          </a:p>
          <a:p>
            <a:pPr marL="285750" indent="-285750">
              <a:buFont typeface="Arial" panose="020B0604020202020204" pitchFamily="34" charset="0"/>
              <a:buChar char="•"/>
            </a:pPr>
            <a:r>
              <a:rPr lang="en-IN" dirty="0"/>
              <a:t>Super Admin can also view and manage the  bookings present in the system.</a:t>
            </a:r>
          </a:p>
        </p:txBody>
      </p:sp>
    </p:spTree>
    <p:extLst>
      <p:ext uri="{BB962C8B-B14F-4D97-AF65-F5344CB8AC3E}">
        <p14:creationId xmlns:p14="http://schemas.microsoft.com/office/powerpoint/2010/main" val="390162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A024-CBF5-4B9C-8E64-B6F92E89D5DA}"/>
              </a:ext>
            </a:extLst>
          </p:cNvPr>
          <p:cNvSpPr>
            <a:spLocks noGrp="1"/>
          </p:cNvSpPr>
          <p:nvPr>
            <p:ph type="title"/>
          </p:nvPr>
        </p:nvSpPr>
        <p:spPr/>
        <p:txBody>
          <a:bodyPr/>
          <a:lstStyle/>
          <a:p>
            <a:pPr algn="ctr"/>
            <a:r>
              <a:rPr lang="en-US" b="1" dirty="0"/>
              <a:t>ADMIN</a:t>
            </a:r>
            <a:endParaRPr lang="en-IN" b="1" dirty="0"/>
          </a:p>
        </p:txBody>
      </p:sp>
      <p:sp>
        <p:nvSpPr>
          <p:cNvPr id="3" name="TextBox 2">
            <a:extLst>
              <a:ext uri="{FF2B5EF4-FFF2-40B4-BE49-F238E27FC236}">
                <a16:creationId xmlns:a16="http://schemas.microsoft.com/office/drawing/2014/main" id="{9D2A7C1F-C8CF-4B35-9662-93D2A2299D02}"/>
              </a:ext>
            </a:extLst>
          </p:cNvPr>
          <p:cNvSpPr txBox="1"/>
          <p:nvPr/>
        </p:nvSpPr>
        <p:spPr>
          <a:xfrm>
            <a:off x="449179" y="1395663"/>
            <a:ext cx="11373853"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IN" dirty="0"/>
              <a:t>Admin has the overall control of the application with just the managing of other admins missing.</a:t>
            </a:r>
          </a:p>
          <a:p>
            <a:pPr marL="285750" indent="-285750">
              <a:buFont typeface="Arial" panose="020B0604020202020204" pitchFamily="34" charset="0"/>
              <a:buChar char="•"/>
            </a:pPr>
            <a:r>
              <a:rPr lang="en-IN" dirty="0"/>
              <a:t>Admin can manage the user’s,  company’s  and bikes currently registered in the system.</a:t>
            </a:r>
          </a:p>
          <a:p>
            <a:pPr marL="285750" indent="-285750">
              <a:buFont typeface="Arial" panose="020B0604020202020204" pitchFamily="34" charset="0"/>
              <a:buChar char="•"/>
            </a:pPr>
            <a:r>
              <a:rPr lang="en-IN" dirty="0"/>
              <a:t>Admin has the ability to view and edit the data’s in the system (where he can add or remove or modify the data).</a:t>
            </a:r>
          </a:p>
        </p:txBody>
      </p:sp>
    </p:spTree>
    <p:extLst>
      <p:ext uri="{BB962C8B-B14F-4D97-AF65-F5344CB8AC3E}">
        <p14:creationId xmlns:p14="http://schemas.microsoft.com/office/powerpoint/2010/main" val="288285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483E-B92F-4B94-ADA8-209F69B4F773}"/>
              </a:ext>
            </a:extLst>
          </p:cNvPr>
          <p:cNvSpPr>
            <a:spLocks noGrp="1"/>
          </p:cNvSpPr>
          <p:nvPr>
            <p:ph type="title"/>
          </p:nvPr>
        </p:nvSpPr>
        <p:spPr/>
        <p:txBody>
          <a:bodyPr/>
          <a:lstStyle/>
          <a:p>
            <a:pPr algn="ctr"/>
            <a:r>
              <a:rPr lang="en-US" b="1" dirty="0"/>
              <a:t>USER</a:t>
            </a:r>
            <a:endParaRPr lang="en-IN" b="1" dirty="0"/>
          </a:p>
        </p:txBody>
      </p:sp>
      <p:sp>
        <p:nvSpPr>
          <p:cNvPr id="3" name="TextBox 2">
            <a:extLst>
              <a:ext uri="{FF2B5EF4-FFF2-40B4-BE49-F238E27FC236}">
                <a16:creationId xmlns:a16="http://schemas.microsoft.com/office/drawing/2014/main" id="{BE3B30F5-6626-4364-8087-24FC93495E89}"/>
              </a:ext>
            </a:extLst>
          </p:cNvPr>
          <p:cNvSpPr txBox="1"/>
          <p:nvPr/>
        </p:nvSpPr>
        <p:spPr>
          <a:xfrm>
            <a:off x="930442" y="2326105"/>
            <a:ext cx="1044341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User is the actor in this system with the least control.</a:t>
            </a:r>
          </a:p>
          <a:p>
            <a:pPr marL="285750" indent="-285750">
              <a:buFont typeface="Arial" panose="020B0604020202020204" pitchFamily="34" charset="0"/>
              <a:buChar char="•"/>
            </a:pPr>
            <a:r>
              <a:rPr lang="en-US" dirty="0"/>
              <a:t>He can manage only his data.</a:t>
            </a:r>
          </a:p>
          <a:p>
            <a:pPr marL="285750" indent="-285750">
              <a:buFont typeface="Arial" panose="020B0604020202020204" pitchFamily="34" charset="0"/>
              <a:buChar char="•"/>
            </a:pPr>
            <a:r>
              <a:rPr lang="en-US" dirty="0"/>
              <a:t>User can book the bike with his own timeline without any restrictions.</a:t>
            </a:r>
          </a:p>
          <a:p>
            <a:pPr marL="285750" indent="-285750">
              <a:buFont typeface="Arial" panose="020B0604020202020204" pitchFamily="34" charset="0"/>
              <a:buChar char="•"/>
            </a:pPr>
            <a:r>
              <a:rPr lang="en-US" dirty="0"/>
              <a:t>User can also add bikes and modify only that data.</a:t>
            </a:r>
          </a:p>
          <a:p>
            <a:endParaRPr lang="en-IN" dirty="0"/>
          </a:p>
        </p:txBody>
      </p:sp>
    </p:spTree>
    <p:extLst>
      <p:ext uri="{BB962C8B-B14F-4D97-AF65-F5344CB8AC3E}">
        <p14:creationId xmlns:p14="http://schemas.microsoft.com/office/powerpoint/2010/main" val="3042825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138</TotalTime>
  <Words>352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Bookman Old Style</vt:lpstr>
      <vt:lpstr>Rockwell</vt:lpstr>
      <vt:lpstr>Damask</vt:lpstr>
      <vt:lpstr>NEO-BIKE-RENTAL APPLICATION</vt:lpstr>
      <vt:lpstr>INTRODUCTION</vt:lpstr>
      <vt:lpstr>TECH STACK</vt:lpstr>
      <vt:lpstr>USE-CASE</vt:lpstr>
      <vt:lpstr>IMPORTANT COMPONENTS</vt:lpstr>
      <vt:lpstr>SUPER ADMIN</vt:lpstr>
      <vt:lpstr>ADMIN</vt:lpstr>
      <vt:lpstr>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Sivprasad Srikanthan</dc:creator>
  <cp:lastModifiedBy>Sivprasad Srikanthan</cp:lastModifiedBy>
  <cp:revision>7</cp:revision>
  <dcterms:created xsi:type="dcterms:W3CDTF">2021-04-05T12:00:41Z</dcterms:created>
  <dcterms:modified xsi:type="dcterms:W3CDTF">2021-04-05T14:18:43Z</dcterms:modified>
</cp:coreProperties>
</file>