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858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1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A019-E957-4F1B-8E89-D7ECFE84C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913E8-DCE8-4CF9-913A-68DC6C6FF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DAD1F-ED67-41F1-BEF0-1F76F584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AEAB-1B3F-4B5F-87EA-D22466DFB55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3E0E7-32AE-415C-BE69-36A38149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C2EF-0A96-4F8B-8B1B-CE7EB904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9B5F-E722-4AA1-B8CD-58586AF1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6A52-E0CC-4DBA-9A48-3F9053FB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C294A-6E80-496F-9F82-E2399247F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40234-6024-4FE7-B08E-FAB965FD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AEAB-1B3F-4B5F-87EA-D22466DFB55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0BBAB-8020-436E-B31F-8AEA818B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6FEF6-D428-4C1C-88A6-128C5A6A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9B5F-E722-4AA1-B8CD-58586AF1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2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46CE8-977B-4500-8FF5-F71B21198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49321-7459-446B-8B8C-EE524F4DD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74532-60FA-4396-96CE-8165B586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AEAB-1B3F-4B5F-87EA-D22466DFB55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5E99F-0957-43D9-AE3B-B6B90412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1CBC-C172-479B-9FB6-AD39098A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9B5F-E722-4AA1-B8CD-58586AF1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EA14-31AB-4342-B91C-215B829A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5A89-9D34-4A91-ACBD-A32DF768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A6396-AE97-4278-AB83-DBF28052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AEAB-1B3F-4B5F-87EA-D22466DFB55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4F915-E24B-4E13-BDF3-B397B030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1EF65-0334-4465-BC98-AD61813A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9B5F-E722-4AA1-B8CD-58586AF1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2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588F-8DD3-4A35-9B81-597516EC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1E5C4-87F3-4EF6-82B3-482BEE4AB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EED76-E65B-47EC-8CE1-50E74B22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AEAB-1B3F-4B5F-87EA-D22466DFB55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F067A-E0EE-4132-9276-A52E5B98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2EC1C-6543-4732-9DC7-29BF5C81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9B5F-E722-4AA1-B8CD-58586AF1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1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78F7-4D4F-4ED5-B89F-4306B2D0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F9A0-0249-4062-9AD2-CC626D535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3303-9603-4AC6-8D38-2484CF8DD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D692D-4798-4EE1-A9F0-94AE457B1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AEAB-1B3F-4B5F-87EA-D22466DFB55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AE1BD-B11A-4556-81FA-6C4CA53E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1CB91-ED73-4B45-926B-76FED941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9B5F-E722-4AA1-B8CD-58586AF1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8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7B88-8054-4F18-BB32-0814AFF9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B8DC1-4522-4DE7-A153-51F824547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E45A0-1CA2-4EFD-BB8A-F48061F82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E94FF-05C2-4170-B8DD-8C378DA7C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B72A1-7CDF-4003-93F4-523E76363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AA1F6-31CB-43D9-A3E0-B3FD2571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AEAB-1B3F-4B5F-87EA-D22466DFB55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6E3EF-F981-47D0-83B6-1A649460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45C10-1C7C-4AEB-A9FD-5E67550E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9B5F-E722-4AA1-B8CD-58586AF1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4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9E87-7C53-463C-A4A8-59BDA58F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D51B0-7E63-41E9-8713-199F31CF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AEAB-1B3F-4B5F-87EA-D22466DFB55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CDAC8-8BEF-484A-B4F8-BCBF360D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41AC0-4F1F-4E1F-8556-EFAF670C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9B5F-E722-4AA1-B8CD-58586AF1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1796E-0A74-42D8-AF56-EB9003C1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AEAB-1B3F-4B5F-87EA-D22466DFB55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08804-F668-4162-AA8F-7A571920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F29FD-ED50-473B-95DB-E9F0EA2C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9B5F-E722-4AA1-B8CD-58586AF1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4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80D5-EE41-4625-A465-140062E8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FF93A-C3C2-4CAD-BDDF-0DAB95A2B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6F7B3-F2EE-4EF1-879B-14E4209D8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B0449-9C36-427A-BEBE-BF1549E5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AEAB-1B3F-4B5F-87EA-D22466DFB55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93200-F0F1-4C68-BE4C-A9955D7F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860AE-6C50-4512-93BD-A1ED2856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9B5F-E722-4AA1-B8CD-58586AF1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2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6CBA-340D-44D1-B83A-31B335AD3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A3134-5B1B-49F7-8D44-5E13AA28E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1EC56-7394-4106-A65C-B031FA8BD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D4E8C-49E4-4366-A214-1007127F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AEAB-1B3F-4B5F-87EA-D22466DFB55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1A8E1-43E3-4602-A79F-68481EF2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61C40-9AEC-42B2-A953-973F471B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9B5F-E722-4AA1-B8CD-58586AF1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72267-5B8D-4F98-8857-DA1EE580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06109-213A-4987-B0A9-DDD810260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65E2C-5B62-4A9F-89A9-EB2F6072E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BAEAB-1B3F-4B5F-87EA-D22466DFB55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81673-1732-4D3F-90BD-2DCC09D96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CBB8F-3BCA-4347-8697-7075558ED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B9B5F-E722-4AA1-B8CD-58586AF1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5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ctangle 277">
            <a:extLst>
              <a:ext uri="{FF2B5EF4-FFF2-40B4-BE49-F238E27FC236}">
                <a16:creationId xmlns:a16="http://schemas.microsoft.com/office/drawing/2014/main" id="{460C7AF9-2643-4307-93B4-4C37A0F222DD}"/>
              </a:ext>
            </a:extLst>
          </p:cNvPr>
          <p:cNvSpPr/>
          <p:nvPr/>
        </p:nvSpPr>
        <p:spPr>
          <a:xfrm>
            <a:off x="7581155" y="2283218"/>
            <a:ext cx="209893" cy="204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BED9CBF-81B2-482E-BD5A-8D65EF55F3AF}"/>
              </a:ext>
            </a:extLst>
          </p:cNvPr>
          <p:cNvGrpSpPr/>
          <p:nvPr/>
        </p:nvGrpSpPr>
        <p:grpSpPr>
          <a:xfrm>
            <a:off x="4017667" y="2702437"/>
            <a:ext cx="4341945" cy="1429538"/>
            <a:chOff x="2689760" y="1365663"/>
            <a:chExt cx="5625514" cy="2238499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B28E430-1CA4-42BF-9C15-DF5931A56B4B}"/>
                </a:ext>
              </a:extLst>
            </p:cNvPr>
            <p:cNvGrpSpPr/>
            <p:nvPr/>
          </p:nvGrpSpPr>
          <p:grpSpPr>
            <a:xfrm>
              <a:off x="2689760" y="1365663"/>
              <a:ext cx="5444838" cy="2238499"/>
              <a:chOff x="2066306" y="1365663"/>
              <a:chExt cx="5349834" cy="253538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FD674C7-291B-40DE-BD89-C60633EE9DCD}"/>
                  </a:ext>
                </a:extLst>
              </p:cNvPr>
              <p:cNvSpPr/>
              <p:nvPr/>
            </p:nvSpPr>
            <p:spPr>
              <a:xfrm>
                <a:off x="2066306" y="1365663"/>
                <a:ext cx="5349834" cy="25353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776A2BB-8F32-47DB-AFDE-9DDF8404A6D1}"/>
                  </a:ext>
                </a:extLst>
              </p:cNvPr>
              <p:cNvGrpSpPr/>
              <p:nvPr/>
            </p:nvGrpSpPr>
            <p:grpSpPr>
              <a:xfrm>
                <a:off x="2295399" y="3518065"/>
                <a:ext cx="4891648" cy="273132"/>
                <a:chOff x="2262249" y="1460665"/>
                <a:chExt cx="4891648" cy="273132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92C7DBB7-2055-47C2-B92E-934C6B9AB556}"/>
                    </a:ext>
                  </a:extLst>
                </p:cNvPr>
                <p:cNvSpPr/>
                <p:nvPr/>
              </p:nvSpPr>
              <p:spPr>
                <a:xfrm>
                  <a:off x="2262249" y="1460665"/>
                  <a:ext cx="267195" cy="273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459E088-53AB-4027-B367-360FC6C865D2}"/>
                    </a:ext>
                  </a:extLst>
                </p:cNvPr>
                <p:cNvSpPr/>
                <p:nvPr/>
              </p:nvSpPr>
              <p:spPr>
                <a:xfrm>
                  <a:off x="2591789" y="1460665"/>
                  <a:ext cx="267195" cy="273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AE06DF30-B23F-444F-8388-CD100D863FA4}"/>
                    </a:ext>
                  </a:extLst>
                </p:cNvPr>
                <p:cNvSpPr/>
                <p:nvPr/>
              </p:nvSpPr>
              <p:spPr>
                <a:xfrm>
                  <a:off x="2921329" y="1460665"/>
                  <a:ext cx="267195" cy="273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718A175-31FA-401F-8D12-39CE8D054B46}"/>
                    </a:ext>
                  </a:extLst>
                </p:cNvPr>
                <p:cNvSpPr/>
                <p:nvPr/>
              </p:nvSpPr>
              <p:spPr>
                <a:xfrm>
                  <a:off x="3250869" y="1460665"/>
                  <a:ext cx="267195" cy="273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A553F9D-4440-4938-A1AB-3EF148830549}"/>
                    </a:ext>
                  </a:extLst>
                </p:cNvPr>
                <p:cNvSpPr/>
                <p:nvPr/>
              </p:nvSpPr>
              <p:spPr>
                <a:xfrm>
                  <a:off x="3580409" y="1460665"/>
                  <a:ext cx="267195" cy="273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515D49C-728C-436E-A706-C6ABF715A213}"/>
                    </a:ext>
                  </a:extLst>
                </p:cNvPr>
                <p:cNvSpPr/>
                <p:nvPr/>
              </p:nvSpPr>
              <p:spPr>
                <a:xfrm>
                  <a:off x="3909949" y="1460665"/>
                  <a:ext cx="267195" cy="273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CCA6299-3D56-4442-A871-BE0F245F83C8}"/>
                    </a:ext>
                  </a:extLst>
                </p:cNvPr>
                <p:cNvSpPr/>
                <p:nvPr/>
              </p:nvSpPr>
              <p:spPr>
                <a:xfrm>
                  <a:off x="4257302" y="1460665"/>
                  <a:ext cx="267195" cy="273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3716FFC-83CF-4DB1-97E3-FDA7E0F6925C}"/>
                    </a:ext>
                  </a:extLst>
                </p:cNvPr>
                <p:cNvSpPr/>
                <p:nvPr/>
              </p:nvSpPr>
              <p:spPr>
                <a:xfrm>
                  <a:off x="4586842" y="1460665"/>
                  <a:ext cx="267195" cy="273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0FA2924-7A7A-4FED-A2BB-1E314D82FB18}"/>
                    </a:ext>
                  </a:extLst>
                </p:cNvPr>
                <p:cNvSpPr/>
                <p:nvPr/>
              </p:nvSpPr>
              <p:spPr>
                <a:xfrm>
                  <a:off x="4904507" y="1460665"/>
                  <a:ext cx="267195" cy="273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1E2E1ABD-70ED-482E-9741-1391998E8836}"/>
                    </a:ext>
                  </a:extLst>
                </p:cNvPr>
                <p:cNvSpPr/>
                <p:nvPr/>
              </p:nvSpPr>
              <p:spPr>
                <a:xfrm>
                  <a:off x="5234047" y="1460665"/>
                  <a:ext cx="267195" cy="273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1FA8E98B-90DF-4B81-B7A2-D7D01A2DFA88}"/>
                    </a:ext>
                  </a:extLst>
                </p:cNvPr>
                <p:cNvSpPr/>
                <p:nvPr/>
              </p:nvSpPr>
              <p:spPr>
                <a:xfrm>
                  <a:off x="5563587" y="1460665"/>
                  <a:ext cx="267195" cy="273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10648EC-02B1-4F87-934F-983F1EFB2A42}"/>
                    </a:ext>
                  </a:extLst>
                </p:cNvPr>
                <p:cNvSpPr/>
                <p:nvPr/>
              </p:nvSpPr>
              <p:spPr>
                <a:xfrm>
                  <a:off x="5893127" y="1460665"/>
                  <a:ext cx="267195" cy="273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9B5C5EAE-7BBB-42A3-AB15-716C31ED0492}"/>
                    </a:ext>
                  </a:extLst>
                </p:cNvPr>
                <p:cNvSpPr/>
                <p:nvPr/>
              </p:nvSpPr>
              <p:spPr>
                <a:xfrm>
                  <a:off x="6227622" y="1460665"/>
                  <a:ext cx="267195" cy="273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4E41CC63-6E04-40C0-8A72-73E124FA17E0}"/>
                    </a:ext>
                  </a:extLst>
                </p:cNvPr>
                <p:cNvSpPr/>
                <p:nvPr/>
              </p:nvSpPr>
              <p:spPr>
                <a:xfrm>
                  <a:off x="6557162" y="1460665"/>
                  <a:ext cx="267195" cy="273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1882EA1-F1BD-45D9-9AEE-73A3A23580A8}"/>
                    </a:ext>
                  </a:extLst>
                </p:cNvPr>
                <p:cNvSpPr/>
                <p:nvPr/>
              </p:nvSpPr>
              <p:spPr>
                <a:xfrm>
                  <a:off x="6886702" y="1460665"/>
                  <a:ext cx="267195" cy="273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3A5D379-27CC-4520-A44F-51FE23A2CCCF}"/>
                  </a:ext>
                </a:extLst>
              </p:cNvPr>
              <p:cNvGrpSpPr/>
              <p:nvPr/>
            </p:nvGrpSpPr>
            <p:grpSpPr>
              <a:xfrm>
                <a:off x="2307765" y="1472540"/>
                <a:ext cx="4891648" cy="273132"/>
                <a:chOff x="2262249" y="1460665"/>
                <a:chExt cx="4891648" cy="273132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B86B25FC-8A77-44C8-9CA8-B761847178C9}"/>
                    </a:ext>
                  </a:extLst>
                </p:cNvPr>
                <p:cNvSpPr/>
                <p:nvPr/>
              </p:nvSpPr>
              <p:spPr>
                <a:xfrm>
                  <a:off x="2262249" y="1460665"/>
                  <a:ext cx="267195" cy="273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B1A35B8-2944-4778-8110-1F7F0870BAB5}"/>
                    </a:ext>
                  </a:extLst>
                </p:cNvPr>
                <p:cNvSpPr/>
                <p:nvPr/>
              </p:nvSpPr>
              <p:spPr>
                <a:xfrm>
                  <a:off x="2591789" y="1460665"/>
                  <a:ext cx="267195" cy="273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325E514-0E41-456E-92BA-14DE9F1B34AE}"/>
                    </a:ext>
                  </a:extLst>
                </p:cNvPr>
                <p:cNvSpPr/>
                <p:nvPr/>
              </p:nvSpPr>
              <p:spPr>
                <a:xfrm>
                  <a:off x="2921329" y="1460665"/>
                  <a:ext cx="267195" cy="273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3EB9D970-035F-455F-808A-8621E97F5B20}"/>
                    </a:ext>
                  </a:extLst>
                </p:cNvPr>
                <p:cNvSpPr/>
                <p:nvPr/>
              </p:nvSpPr>
              <p:spPr>
                <a:xfrm>
                  <a:off x="3250869" y="1460665"/>
                  <a:ext cx="267195" cy="273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06596B7-9542-4965-A460-0DF6A35BBBDF}"/>
                    </a:ext>
                  </a:extLst>
                </p:cNvPr>
                <p:cNvSpPr/>
                <p:nvPr/>
              </p:nvSpPr>
              <p:spPr>
                <a:xfrm>
                  <a:off x="3580409" y="1460665"/>
                  <a:ext cx="267195" cy="273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0721FD9-F16B-40D6-894E-BDFFA696431D}"/>
                    </a:ext>
                  </a:extLst>
                </p:cNvPr>
                <p:cNvSpPr/>
                <p:nvPr/>
              </p:nvSpPr>
              <p:spPr>
                <a:xfrm>
                  <a:off x="3909949" y="1460665"/>
                  <a:ext cx="267195" cy="273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E8DC074A-A521-4802-A2F7-4F5AEF3ABB49}"/>
                    </a:ext>
                  </a:extLst>
                </p:cNvPr>
                <p:cNvSpPr/>
                <p:nvPr/>
              </p:nvSpPr>
              <p:spPr>
                <a:xfrm>
                  <a:off x="4257302" y="1460665"/>
                  <a:ext cx="267195" cy="273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BC803784-E8E6-4A1E-93F1-F3DE6558CF6A}"/>
                    </a:ext>
                  </a:extLst>
                </p:cNvPr>
                <p:cNvSpPr/>
                <p:nvPr/>
              </p:nvSpPr>
              <p:spPr>
                <a:xfrm>
                  <a:off x="4586842" y="1460665"/>
                  <a:ext cx="267195" cy="273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DE01F967-C1DE-4737-8931-6092B0D6110B}"/>
                    </a:ext>
                  </a:extLst>
                </p:cNvPr>
                <p:cNvSpPr/>
                <p:nvPr/>
              </p:nvSpPr>
              <p:spPr>
                <a:xfrm>
                  <a:off x="4904507" y="1460665"/>
                  <a:ext cx="267195" cy="273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AD42E7B-A3B1-4FA8-9005-3A53ED19F9C2}"/>
                    </a:ext>
                  </a:extLst>
                </p:cNvPr>
                <p:cNvSpPr/>
                <p:nvPr/>
              </p:nvSpPr>
              <p:spPr>
                <a:xfrm>
                  <a:off x="5234047" y="1460665"/>
                  <a:ext cx="267195" cy="273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3642848-182C-4339-818E-794E3C614AFE}"/>
                    </a:ext>
                  </a:extLst>
                </p:cNvPr>
                <p:cNvSpPr/>
                <p:nvPr/>
              </p:nvSpPr>
              <p:spPr>
                <a:xfrm>
                  <a:off x="5563587" y="1460665"/>
                  <a:ext cx="267195" cy="273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40ECB091-F6CC-4EE2-8A03-3D2004A606FF}"/>
                    </a:ext>
                  </a:extLst>
                </p:cNvPr>
                <p:cNvSpPr/>
                <p:nvPr/>
              </p:nvSpPr>
              <p:spPr>
                <a:xfrm>
                  <a:off x="5893127" y="1460665"/>
                  <a:ext cx="267195" cy="273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B1B9793C-D2F2-479C-B4DE-DD2059EA9527}"/>
                    </a:ext>
                  </a:extLst>
                </p:cNvPr>
                <p:cNvSpPr/>
                <p:nvPr/>
              </p:nvSpPr>
              <p:spPr>
                <a:xfrm>
                  <a:off x="6227622" y="1460665"/>
                  <a:ext cx="267195" cy="273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06015B78-AE92-44D3-80C6-F3BE2A15F590}"/>
                    </a:ext>
                  </a:extLst>
                </p:cNvPr>
                <p:cNvSpPr/>
                <p:nvPr/>
              </p:nvSpPr>
              <p:spPr>
                <a:xfrm>
                  <a:off x="6557162" y="1460665"/>
                  <a:ext cx="267195" cy="273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98E79A92-00EE-4294-9331-757D7EC02E52}"/>
                    </a:ext>
                  </a:extLst>
                </p:cNvPr>
                <p:cNvSpPr/>
                <p:nvPr/>
              </p:nvSpPr>
              <p:spPr>
                <a:xfrm>
                  <a:off x="6886702" y="1460665"/>
                  <a:ext cx="267195" cy="273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A371D9D-CDFA-4BDF-8BBD-34285A018E4F}"/>
                  </a:ext>
                </a:extLst>
              </p:cNvPr>
              <p:cNvSpPr txBox="1"/>
              <p:nvPr/>
            </p:nvSpPr>
            <p:spPr>
              <a:xfrm>
                <a:off x="2302812" y="1677486"/>
                <a:ext cx="267194" cy="23420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VIN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E36C4E5-56D0-428A-852E-0F8D67CC7D60}"/>
                  </a:ext>
                </a:extLst>
              </p:cNvPr>
              <p:cNvSpPr txBox="1"/>
              <p:nvPr/>
            </p:nvSpPr>
            <p:spPr>
              <a:xfrm>
                <a:off x="2621459" y="1677486"/>
                <a:ext cx="267194" cy="23420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GND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507BBFE-E3D5-475E-BD66-12C5F6019081}"/>
                  </a:ext>
                </a:extLst>
              </p:cNvPr>
              <p:cNvSpPr txBox="1"/>
              <p:nvPr/>
            </p:nvSpPr>
            <p:spPr>
              <a:xfrm>
                <a:off x="2954479" y="1677485"/>
                <a:ext cx="267194" cy="23420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RST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05C5924-EFE6-4E66-9541-0D5FD41A7842}"/>
                  </a:ext>
                </a:extLst>
              </p:cNvPr>
              <p:cNvSpPr txBox="1"/>
              <p:nvPr/>
            </p:nvSpPr>
            <p:spPr>
              <a:xfrm>
                <a:off x="3309244" y="1677485"/>
                <a:ext cx="267194" cy="23420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5V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58A00B4-0DA9-4BF9-AF97-D22474047A81}"/>
                  </a:ext>
                </a:extLst>
              </p:cNvPr>
              <p:cNvSpPr txBox="1"/>
              <p:nvPr/>
            </p:nvSpPr>
            <p:spPr>
              <a:xfrm>
                <a:off x="3627891" y="1677485"/>
                <a:ext cx="267194" cy="23420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A7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B122D25-470A-457C-8358-16F13F570E79}"/>
                  </a:ext>
                </a:extLst>
              </p:cNvPr>
              <p:cNvSpPr txBox="1"/>
              <p:nvPr/>
            </p:nvSpPr>
            <p:spPr>
              <a:xfrm>
                <a:off x="3960911" y="1677484"/>
                <a:ext cx="267194" cy="23420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A6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A739BA1-541C-48C7-AB20-F0A6809139D1}"/>
                  </a:ext>
                </a:extLst>
              </p:cNvPr>
              <p:cNvSpPr txBox="1"/>
              <p:nvPr/>
            </p:nvSpPr>
            <p:spPr>
              <a:xfrm>
                <a:off x="4301346" y="1683421"/>
                <a:ext cx="267194" cy="23420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A5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3848FFD-5934-4A0A-B0C3-088FC8739AEC}"/>
                  </a:ext>
                </a:extLst>
              </p:cNvPr>
              <p:cNvSpPr txBox="1"/>
              <p:nvPr/>
            </p:nvSpPr>
            <p:spPr>
              <a:xfrm>
                <a:off x="4619993" y="1683421"/>
                <a:ext cx="267194" cy="23420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A4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C618ECF-BDD3-4947-A4E2-4A25CFF3DFC9}"/>
                  </a:ext>
                </a:extLst>
              </p:cNvPr>
              <p:cNvSpPr txBox="1"/>
              <p:nvPr/>
            </p:nvSpPr>
            <p:spPr>
              <a:xfrm>
                <a:off x="4953013" y="1683420"/>
                <a:ext cx="267194" cy="23420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A3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113E523-CEA2-43C6-912B-2D4EF629272C}"/>
                  </a:ext>
                </a:extLst>
              </p:cNvPr>
              <p:cNvSpPr txBox="1"/>
              <p:nvPr/>
            </p:nvSpPr>
            <p:spPr>
              <a:xfrm>
                <a:off x="5277112" y="1677484"/>
                <a:ext cx="267194" cy="23420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A2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ABAFA5-8D9B-4EC1-B39F-E2FA4148E4D1}"/>
                  </a:ext>
                </a:extLst>
              </p:cNvPr>
              <p:cNvSpPr txBox="1"/>
              <p:nvPr/>
            </p:nvSpPr>
            <p:spPr>
              <a:xfrm>
                <a:off x="5595759" y="1677484"/>
                <a:ext cx="267194" cy="23420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A1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7D89ADF-E3C0-40A3-B5D4-37D47577DDE3}"/>
                  </a:ext>
                </a:extLst>
              </p:cNvPr>
              <p:cNvSpPr txBox="1"/>
              <p:nvPr/>
            </p:nvSpPr>
            <p:spPr>
              <a:xfrm>
                <a:off x="5928779" y="1677483"/>
                <a:ext cx="267194" cy="23420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A0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968317A-3D2D-4313-AB3D-DAED19432CC4}"/>
                  </a:ext>
                </a:extLst>
              </p:cNvPr>
              <p:cNvSpPr txBox="1"/>
              <p:nvPr/>
            </p:nvSpPr>
            <p:spPr>
              <a:xfrm>
                <a:off x="6271666" y="1677483"/>
                <a:ext cx="267194" cy="23420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REF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6D516F6-057E-4696-AE62-55F402D5DECC}"/>
                  </a:ext>
                </a:extLst>
              </p:cNvPr>
              <p:cNvSpPr txBox="1"/>
              <p:nvPr/>
            </p:nvSpPr>
            <p:spPr>
              <a:xfrm>
                <a:off x="6590313" y="1677483"/>
                <a:ext cx="267194" cy="23420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3V3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E17BDBC-2E67-4229-B832-6D8C6A3BD817}"/>
                  </a:ext>
                </a:extLst>
              </p:cNvPr>
              <p:cNvSpPr txBox="1"/>
              <p:nvPr/>
            </p:nvSpPr>
            <p:spPr>
              <a:xfrm>
                <a:off x="6923333" y="1677482"/>
                <a:ext cx="267194" cy="23420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D13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740F22F-9A54-4ACE-8261-E94E4FF946A0}"/>
                  </a:ext>
                </a:extLst>
              </p:cNvPr>
              <p:cNvSpPr txBox="1"/>
              <p:nvPr/>
            </p:nvSpPr>
            <p:spPr>
              <a:xfrm>
                <a:off x="2295399" y="3239683"/>
                <a:ext cx="267194" cy="23420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TX1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F4091A4-DE7E-4905-A13A-337579DF9F7F}"/>
                  </a:ext>
                </a:extLst>
              </p:cNvPr>
              <p:cNvSpPr txBox="1"/>
              <p:nvPr/>
            </p:nvSpPr>
            <p:spPr>
              <a:xfrm>
                <a:off x="2614046" y="3239683"/>
                <a:ext cx="267194" cy="23420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RX0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37A83A8-F0DD-49F1-B8A1-37CDCE26F2A9}"/>
                  </a:ext>
                </a:extLst>
              </p:cNvPr>
              <p:cNvSpPr txBox="1"/>
              <p:nvPr/>
            </p:nvSpPr>
            <p:spPr>
              <a:xfrm>
                <a:off x="2947066" y="3239682"/>
                <a:ext cx="267194" cy="23420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RST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97ACF81-9AD5-460E-B0FF-B6158A147F2B}"/>
                  </a:ext>
                </a:extLst>
              </p:cNvPr>
              <p:cNvSpPr txBox="1"/>
              <p:nvPr/>
            </p:nvSpPr>
            <p:spPr>
              <a:xfrm>
                <a:off x="3301831" y="3239682"/>
                <a:ext cx="267194" cy="23420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GND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9323A1E-03D0-4E0D-A90E-37387D8B20F0}"/>
                  </a:ext>
                </a:extLst>
              </p:cNvPr>
              <p:cNvSpPr txBox="1"/>
              <p:nvPr/>
            </p:nvSpPr>
            <p:spPr>
              <a:xfrm>
                <a:off x="3620478" y="3239682"/>
                <a:ext cx="267194" cy="23420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D2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E8D9103-AE24-4C3F-9463-FACB4C9A455E}"/>
                  </a:ext>
                </a:extLst>
              </p:cNvPr>
              <p:cNvSpPr txBox="1"/>
              <p:nvPr/>
            </p:nvSpPr>
            <p:spPr>
              <a:xfrm>
                <a:off x="3953498" y="3239682"/>
                <a:ext cx="267194" cy="23420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D3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4F59B9-BBAF-408A-BCE2-78DCA15CDC68}"/>
                  </a:ext>
                </a:extLst>
              </p:cNvPr>
              <p:cNvSpPr txBox="1"/>
              <p:nvPr/>
            </p:nvSpPr>
            <p:spPr>
              <a:xfrm>
                <a:off x="4293933" y="3245618"/>
                <a:ext cx="267194" cy="23420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D4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DBC7CE1-4A08-41E4-AC60-FFDE69E16209}"/>
                  </a:ext>
                </a:extLst>
              </p:cNvPr>
              <p:cNvSpPr txBox="1"/>
              <p:nvPr/>
            </p:nvSpPr>
            <p:spPr>
              <a:xfrm>
                <a:off x="4612580" y="3245618"/>
                <a:ext cx="267194" cy="23420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D5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122E458-0535-4A46-A5E0-E7414F04FFC8}"/>
                  </a:ext>
                </a:extLst>
              </p:cNvPr>
              <p:cNvSpPr txBox="1"/>
              <p:nvPr/>
            </p:nvSpPr>
            <p:spPr>
              <a:xfrm>
                <a:off x="4945600" y="3245616"/>
                <a:ext cx="267194" cy="23420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D6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813B820-9BAE-476D-8095-469BBFC97DBB}"/>
                  </a:ext>
                </a:extLst>
              </p:cNvPr>
              <p:cNvSpPr txBox="1"/>
              <p:nvPr/>
            </p:nvSpPr>
            <p:spPr>
              <a:xfrm>
                <a:off x="5269700" y="3239682"/>
                <a:ext cx="267194" cy="23420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D7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1F9A805-9C7A-412E-BE79-C06371844605}"/>
                  </a:ext>
                </a:extLst>
              </p:cNvPr>
              <p:cNvSpPr txBox="1"/>
              <p:nvPr/>
            </p:nvSpPr>
            <p:spPr>
              <a:xfrm>
                <a:off x="5588346" y="3239682"/>
                <a:ext cx="267194" cy="23420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D8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4E4FA55-E4E4-4B86-BB04-F7FF1F75936D}"/>
                  </a:ext>
                </a:extLst>
              </p:cNvPr>
              <p:cNvSpPr txBox="1"/>
              <p:nvPr/>
            </p:nvSpPr>
            <p:spPr>
              <a:xfrm>
                <a:off x="5921366" y="3239678"/>
                <a:ext cx="267194" cy="23420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D9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695C729-B6E1-4DA7-8AF4-C1DB458C8910}"/>
                  </a:ext>
                </a:extLst>
              </p:cNvPr>
              <p:cNvSpPr txBox="1"/>
              <p:nvPr/>
            </p:nvSpPr>
            <p:spPr>
              <a:xfrm>
                <a:off x="6264253" y="3239678"/>
                <a:ext cx="267194" cy="23420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D10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E03A89E-C4CA-4568-A6FB-3323573F1E57}"/>
                  </a:ext>
                </a:extLst>
              </p:cNvPr>
              <p:cNvSpPr txBox="1"/>
              <p:nvPr/>
            </p:nvSpPr>
            <p:spPr>
              <a:xfrm>
                <a:off x="6582900" y="3239678"/>
                <a:ext cx="267194" cy="23420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D11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32B4F39-5A9B-44F8-AC61-D9CE7D9B9D25}"/>
                  </a:ext>
                </a:extLst>
              </p:cNvPr>
              <p:cNvSpPr txBox="1"/>
              <p:nvPr/>
            </p:nvSpPr>
            <p:spPr>
              <a:xfrm>
                <a:off x="6915921" y="3239678"/>
                <a:ext cx="267194" cy="23420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D12</a:t>
                </a:r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EAC06AC-836A-4C9D-B89B-14DCEE7C926D}"/>
                </a:ext>
              </a:extLst>
            </p:cNvPr>
            <p:cNvSpPr/>
            <p:nvPr/>
          </p:nvSpPr>
          <p:spPr>
            <a:xfrm>
              <a:off x="7222744" y="2128652"/>
              <a:ext cx="1092530" cy="7125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E1554EC-1E7F-4684-AF15-DCA15E74331F}"/>
              </a:ext>
            </a:extLst>
          </p:cNvPr>
          <p:cNvGrpSpPr/>
          <p:nvPr/>
        </p:nvGrpSpPr>
        <p:grpSpPr>
          <a:xfrm rot="16200000">
            <a:off x="8850665" y="3747991"/>
            <a:ext cx="1626919" cy="1250491"/>
            <a:chOff x="4667003" y="4430794"/>
            <a:chExt cx="2107870" cy="195813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D6E63FF-BB9C-415F-A336-6E70397EB4D9}"/>
                </a:ext>
              </a:extLst>
            </p:cNvPr>
            <p:cNvSpPr/>
            <p:nvPr/>
          </p:nvSpPr>
          <p:spPr>
            <a:xfrm>
              <a:off x="4667003" y="4430794"/>
              <a:ext cx="2107870" cy="19581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1EDECDD-79D6-4339-8AA8-99DC29CC0628}"/>
                </a:ext>
              </a:extLst>
            </p:cNvPr>
            <p:cNvSpPr/>
            <p:nvPr/>
          </p:nvSpPr>
          <p:spPr>
            <a:xfrm>
              <a:off x="4735851" y="4529686"/>
              <a:ext cx="271940" cy="2411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ADFB4D4-C2B2-4AA6-9C3E-EE959B189C6D}"/>
                </a:ext>
              </a:extLst>
            </p:cNvPr>
            <p:cNvSpPr/>
            <p:nvPr/>
          </p:nvSpPr>
          <p:spPr>
            <a:xfrm>
              <a:off x="5071243" y="4529686"/>
              <a:ext cx="271940" cy="2411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457F111-4613-4CA8-8E59-C1B32D8F522F}"/>
                </a:ext>
              </a:extLst>
            </p:cNvPr>
            <p:cNvSpPr/>
            <p:nvPr/>
          </p:nvSpPr>
          <p:spPr>
            <a:xfrm>
              <a:off x="5406635" y="4529686"/>
              <a:ext cx="271940" cy="2411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60EB4EB-C453-4248-A15E-A9870D3E8B48}"/>
                </a:ext>
              </a:extLst>
            </p:cNvPr>
            <p:cNvSpPr/>
            <p:nvPr/>
          </p:nvSpPr>
          <p:spPr>
            <a:xfrm>
              <a:off x="5742027" y="4529686"/>
              <a:ext cx="271940" cy="2411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B3647A5-4742-4E6F-993F-6F2D1A8195C5}"/>
                </a:ext>
              </a:extLst>
            </p:cNvPr>
            <p:cNvSpPr/>
            <p:nvPr/>
          </p:nvSpPr>
          <p:spPr>
            <a:xfrm>
              <a:off x="6077419" y="4529686"/>
              <a:ext cx="271940" cy="2411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FBD507F-D5B8-4229-B7E8-304674BED6B8}"/>
                </a:ext>
              </a:extLst>
            </p:cNvPr>
            <p:cNvSpPr/>
            <p:nvPr/>
          </p:nvSpPr>
          <p:spPr>
            <a:xfrm>
              <a:off x="6412811" y="4529686"/>
              <a:ext cx="271940" cy="2411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F67A4F5-9070-4751-8BCE-2983D5BE2011}"/>
                </a:ext>
              </a:extLst>
            </p:cNvPr>
            <p:cNvSpPr/>
            <p:nvPr/>
          </p:nvSpPr>
          <p:spPr>
            <a:xfrm>
              <a:off x="5089373" y="5203083"/>
              <a:ext cx="1278116" cy="97377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82D0E4B-C4A5-4A60-8257-705018B124E5}"/>
                </a:ext>
              </a:extLst>
            </p:cNvPr>
            <p:cNvSpPr txBox="1"/>
            <p:nvPr/>
          </p:nvSpPr>
          <p:spPr>
            <a:xfrm>
              <a:off x="4742685" y="4722435"/>
              <a:ext cx="271939" cy="20677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CS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A9EE0DB-FBC0-4C66-BEC9-1EC6F1C3E602}"/>
                </a:ext>
              </a:extLst>
            </p:cNvPr>
            <p:cNvSpPr txBox="1"/>
            <p:nvPr/>
          </p:nvSpPr>
          <p:spPr>
            <a:xfrm>
              <a:off x="5066991" y="4722435"/>
              <a:ext cx="271939" cy="20677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SCK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B4BA094-8AD3-42EB-8BDE-56DFE38F7A00}"/>
                </a:ext>
              </a:extLst>
            </p:cNvPr>
            <p:cNvSpPr txBox="1"/>
            <p:nvPr/>
          </p:nvSpPr>
          <p:spPr>
            <a:xfrm>
              <a:off x="5388507" y="4722434"/>
              <a:ext cx="326117" cy="20677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MOSI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403D861-BE26-4691-84F1-E5591ACAED37}"/>
                </a:ext>
              </a:extLst>
            </p:cNvPr>
            <p:cNvSpPr txBox="1"/>
            <p:nvPr/>
          </p:nvSpPr>
          <p:spPr>
            <a:xfrm>
              <a:off x="5742028" y="4722434"/>
              <a:ext cx="296902" cy="20677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MISO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2C122BC-D9F2-4869-80D0-FFA8981AB16A}"/>
                </a:ext>
              </a:extLst>
            </p:cNvPr>
            <p:cNvSpPr txBox="1"/>
            <p:nvPr/>
          </p:nvSpPr>
          <p:spPr>
            <a:xfrm>
              <a:off x="6091295" y="4722434"/>
              <a:ext cx="271939" cy="20677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VCC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0424F7F-C3CB-4E20-AA5D-5114E70711C8}"/>
                </a:ext>
              </a:extLst>
            </p:cNvPr>
            <p:cNvSpPr txBox="1"/>
            <p:nvPr/>
          </p:nvSpPr>
          <p:spPr>
            <a:xfrm>
              <a:off x="6430229" y="4722433"/>
              <a:ext cx="271939" cy="20677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GND</a:t>
              </a:r>
            </a:p>
          </p:txBody>
        </p:sp>
      </p:grp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5715A01-A127-43C9-A4AA-550D48820471}"/>
              </a:ext>
            </a:extLst>
          </p:cNvPr>
          <p:cNvCxnSpPr>
            <a:stCxn id="110" idx="0"/>
            <a:endCxn id="46" idx="4"/>
          </p:cNvCxnSpPr>
          <p:nvPr/>
        </p:nvCxnSpPr>
        <p:spPr>
          <a:xfrm rot="10800000">
            <a:off x="7417522" y="4070038"/>
            <a:ext cx="1684512" cy="958574"/>
          </a:xfrm>
          <a:prstGeom prst="bentConnector2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2F5ACC12-D891-4EFC-A932-3D91830FDC38}"/>
              </a:ext>
            </a:extLst>
          </p:cNvPr>
          <p:cNvCxnSpPr>
            <a:cxnSpLocks/>
            <a:stCxn id="64" idx="0"/>
            <a:endCxn id="111" idx="0"/>
          </p:cNvCxnSpPr>
          <p:nvPr/>
        </p:nvCxnSpPr>
        <p:spPr>
          <a:xfrm rot="16200000" flipH="1">
            <a:off x="7519977" y="3187689"/>
            <a:ext cx="2007048" cy="1157066"/>
          </a:xfrm>
          <a:prstGeom prst="bentConnector4">
            <a:avLst>
              <a:gd name="adj1" fmla="val -11390"/>
              <a:gd name="adj2" fmla="val 53327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06E51C2D-BD33-4179-9313-28126D1CFA5D}"/>
              </a:ext>
            </a:extLst>
          </p:cNvPr>
          <p:cNvCxnSpPr>
            <a:cxnSpLocks/>
            <a:stCxn id="112" idx="0"/>
            <a:endCxn id="47" idx="4"/>
          </p:cNvCxnSpPr>
          <p:nvPr/>
        </p:nvCxnSpPr>
        <p:spPr>
          <a:xfrm rot="10800000">
            <a:off x="7676388" y="4070038"/>
            <a:ext cx="1425646" cy="440842"/>
          </a:xfrm>
          <a:prstGeom prst="bentConnector2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D71EBE8F-9F9C-491C-942D-C709DA315232}"/>
              </a:ext>
            </a:extLst>
          </p:cNvPr>
          <p:cNvCxnSpPr>
            <a:cxnSpLocks/>
            <a:stCxn id="48" idx="4"/>
            <a:endCxn id="113" idx="0"/>
          </p:cNvCxnSpPr>
          <p:nvPr/>
        </p:nvCxnSpPr>
        <p:spPr>
          <a:xfrm rot="16200000" flipH="1">
            <a:off x="8427656" y="3577636"/>
            <a:ext cx="181976" cy="1166780"/>
          </a:xfrm>
          <a:prstGeom prst="bentConnector2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DC6255F5-4228-4208-9A35-FD0E12AA8B2A}"/>
              </a:ext>
            </a:extLst>
          </p:cNvPr>
          <p:cNvCxnSpPr>
            <a:cxnSpLocks/>
            <a:stCxn id="51" idx="0"/>
            <a:endCxn id="115" idx="0"/>
          </p:cNvCxnSpPr>
          <p:nvPr/>
        </p:nvCxnSpPr>
        <p:spPr>
          <a:xfrm rot="16200000" flipH="1">
            <a:off x="6350802" y="983050"/>
            <a:ext cx="971584" cy="4530880"/>
          </a:xfrm>
          <a:prstGeom prst="bentConnector4">
            <a:avLst>
              <a:gd name="adj1" fmla="val -62140"/>
              <a:gd name="adj2" fmla="val 90696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3FF6A97-079F-4D1E-B87C-A3E6C8EDEA2F}"/>
              </a:ext>
            </a:extLst>
          </p:cNvPr>
          <p:cNvGrpSpPr/>
          <p:nvPr/>
        </p:nvGrpSpPr>
        <p:grpSpPr>
          <a:xfrm rot="16200000">
            <a:off x="3388717" y="4879389"/>
            <a:ext cx="543957" cy="318890"/>
            <a:chOff x="1738763" y="3806053"/>
            <a:chExt cx="543957" cy="318890"/>
          </a:xfrm>
        </p:grpSpPr>
        <p:sp>
          <p:nvSpPr>
            <p:cNvPr id="156" name="Rectangle: Top Corners Snipped 155">
              <a:extLst>
                <a:ext uri="{FF2B5EF4-FFF2-40B4-BE49-F238E27FC236}">
                  <a16:creationId xmlns:a16="http://schemas.microsoft.com/office/drawing/2014/main" id="{C5446196-DD3E-49A3-B5D4-F5219BA1B541}"/>
                </a:ext>
              </a:extLst>
            </p:cNvPr>
            <p:cNvSpPr/>
            <p:nvPr/>
          </p:nvSpPr>
          <p:spPr>
            <a:xfrm rot="16200000">
              <a:off x="1681297" y="3870436"/>
              <a:ext cx="318887" cy="190128"/>
            </a:xfrm>
            <a:prstGeom prst="snip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lowchart: Delay 164">
              <a:extLst>
                <a:ext uri="{FF2B5EF4-FFF2-40B4-BE49-F238E27FC236}">
                  <a16:creationId xmlns:a16="http://schemas.microsoft.com/office/drawing/2014/main" id="{4E819E5A-87B4-4359-BA98-D1C84CBBB72C}"/>
                </a:ext>
              </a:extLst>
            </p:cNvPr>
            <p:cNvSpPr/>
            <p:nvPr/>
          </p:nvSpPr>
          <p:spPr>
            <a:xfrm rot="10800000">
              <a:off x="1738763" y="3806053"/>
              <a:ext cx="45719" cy="318886"/>
            </a:xfrm>
            <a:prstGeom prst="flowChartDelay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A2777B9A-DF18-46F6-9978-EAA352C0E60E}"/>
                </a:ext>
              </a:extLst>
            </p:cNvPr>
            <p:cNvSpPr/>
            <p:nvPr/>
          </p:nvSpPr>
          <p:spPr>
            <a:xfrm>
              <a:off x="1942718" y="3938715"/>
              <a:ext cx="340002" cy="4571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1189228-14A7-4432-8CD8-8895EF08B901}"/>
                </a:ext>
              </a:extLst>
            </p:cNvPr>
            <p:cNvSpPr/>
            <p:nvPr/>
          </p:nvSpPr>
          <p:spPr>
            <a:xfrm>
              <a:off x="1936637" y="3806053"/>
              <a:ext cx="340002" cy="4571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3AFD94A-0587-4ED4-B091-B4E0B1C4B8AC}"/>
                </a:ext>
              </a:extLst>
            </p:cNvPr>
            <p:cNvSpPr/>
            <p:nvPr/>
          </p:nvSpPr>
          <p:spPr>
            <a:xfrm>
              <a:off x="1935805" y="4061851"/>
              <a:ext cx="340002" cy="4571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4B08F62D-8D51-42AE-BF1C-20FC6DF2748B}"/>
              </a:ext>
            </a:extLst>
          </p:cNvPr>
          <p:cNvCxnSpPr>
            <a:cxnSpLocks/>
            <a:stCxn id="169" idx="3"/>
            <a:endCxn id="53" idx="0"/>
          </p:cNvCxnSpPr>
          <p:nvPr/>
        </p:nvCxnSpPr>
        <p:spPr>
          <a:xfrm rot="5400000" flipH="1" flipV="1">
            <a:off x="3428862" y="3113746"/>
            <a:ext cx="2011071" cy="1308977"/>
          </a:xfrm>
          <a:prstGeom prst="bentConnector3">
            <a:avLst>
              <a:gd name="adj1" fmla="val 11136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158C964-7D8D-44AE-91FD-75B1833ACABD}"/>
              </a:ext>
            </a:extLst>
          </p:cNvPr>
          <p:cNvGrpSpPr/>
          <p:nvPr/>
        </p:nvGrpSpPr>
        <p:grpSpPr>
          <a:xfrm rot="16200000" flipV="1">
            <a:off x="1316028" y="4192079"/>
            <a:ext cx="1795088" cy="506899"/>
            <a:chOff x="1258210" y="4895685"/>
            <a:chExt cx="1795088" cy="506899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6F526348-3C76-4330-94D2-F8430F37B582}"/>
                </a:ext>
              </a:extLst>
            </p:cNvPr>
            <p:cNvGrpSpPr/>
            <p:nvPr/>
          </p:nvGrpSpPr>
          <p:grpSpPr>
            <a:xfrm rot="5400000">
              <a:off x="1937946" y="4287233"/>
              <a:ext cx="435615" cy="1795088"/>
              <a:chOff x="2045648" y="4196137"/>
              <a:chExt cx="435615" cy="1795088"/>
            </a:xfrm>
          </p:grpSpPr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AA30808-E2A2-47FF-80BF-A32E08C4F865}"/>
                  </a:ext>
                </a:extLst>
              </p:cNvPr>
              <p:cNvSpPr/>
              <p:nvPr/>
            </p:nvSpPr>
            <p:spPr>
              <a:xfrm>
                <a:off x="2167246" y="4196137"/>
                <a:ext cx="314017" cy="179508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C8CF1ACE-B5E5-421F-BF70-394C276400FE}"/>
                  </a:ext>
                </a:extLst>
              </p:cNvPr>
              <p:cNvSpPr/>
              <p:nvPr/>
            </p:nvSpPr>
            <p:spPr>
              <a:xfrm>
                <a:off x="2045648" y="4672199"/>
                <a:ext cx="171450" cy="8429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1AAF2849-5955-4D35-919F-2FCDA33C90D2}"/>
                  </a:ext>
                </a:extLst>
              </p:cNvPr>
              <p:cNvSpPr/>
              <p:nvPr/>
            </p:nvSpPr>
            <p:spPr>
              <a:xfrm>
                <a:off x="2238529" y="4339879"/>
                <a:ext cx="171450" cy="1507602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77F8E7D-873C-4962-8F45-C5B091D042C8}"/>
                </a:ext>
              </a:extLst>
            </p:cNvPr>
            <p:cNvSpPr/>
            <p:nvPr/>
          </p:nvSpPr>
          <p:spPr>
            <a:xfrm>
              <a:off x="1924050" y="4900613"/>
              <a:ext cx="100013" cy="663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20E1602-8F73-4514-A4B8-762850853A36}"/>
                </a:ext>
              </a:extLst>
            </p:cNvPr>
            <p:cNvSpPr/>
            <p:nvPr/>
          </p:nvSpPr>
          <p:spPr>
            <a:xfrm>
              <a:off x="2306914" y="4895685"/>
              <a:ext cx="100013" cy="663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97EF7149-9106-4976-958C-F7A9CDC057F7}"/>
              </a:ext>
            </a:extLst>
          </p:cNvPr>
          <p:cNvCxnSpPr>
            <a:cxnSpLocks/>
            <a:stCxn id="168" idx="3"/>
            <a:endCxn id="179" idx="0"/>
          </p:cNvCxnSpPr>
          <p:nvPr/>
        </p:nvCxnSpPr>
        <p:spPr>
          <a:xfrm rot="16200000" flipV="1">
            <a:off x="2920248" y="4169073"/>
            <a:ext cx="145711" cy="1062017"/>
          </a:xfrm>
          <a:prstGeom prst="bent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1D890471-2966-46F6-AEDE-1FEED3293668}"/>
              </a:ext>
            </a:extLst>
          </p:cNvPr>
          <p:cNvCxnSpPr>
            <a:cxnSpLocks/>
            <a:stCxn id="180" idx="0"/>
            <a:endCxn id="37" idx="4"/>
          </p:cNvCxnSpPr>
          <p:nvPr/>
        </p:nvCxnSpPr>
        <p:spPr>
          <a:xfrm flipV="1">
            <a:off x="2467022" y="4070038"/>
            <a:ext cx="2612150" cy="174324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3772BEE6-22EF-4D78-BBB0-C833AE6EC708}"/>
              </a:ext>
            </a:extLst>
          </p:cNvPr>
          <p:cNvCxnSpPr>
            <a:cxnSpLocks/>
            <a:stCxn id="166" idx="3"/>
            <a:endCxn id="189" idx="3"/>
          </p:cNvCxnSpPr>
          <p:nvPr/>
        </p:nvCxnSpPr>
        <p:spPr>
          <a:xfrm rot="5400000" flipH="1" flipV="1">
            <a:off x="4389073" y="3656992"/>
            <a:ext cx="377564" cy="1842164"/>
          </a:xfrm>
          <a:prstGeom prst="bentConnector2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B5860A13-8BAB-4AFF-A327-B05C63AD4E2D}"/>
              </a:ext>
            </a:extLst>
          </p:cNvPr>
          <p:cNvCxnSpPr>
            <a:cxnSpLocks/>
            <a:stCxn id="189" idx="1"/>
            <a:endCxn id="45" idx="4"/>
          </p:cNvCxnSpPr>
          <p:nvPr/>
        </p:nvCxnSpPr>
        <p:spPr>
          <a:xfrm flipV="1">
            <a:off x="5888893" y="4070038"/>
            <a:ext cx="1265871" cy="319254"/>
          </a:xfrm>
          <a:prstGeom prst="bentConnector2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C15BD738-B5D6-4A2B-9994-6CBEB4868A45}"/>
              </a:ext>
            </a:extLst>
          </p:cNvPr>
          <p:cNvGrpSpPr/>
          <p:nvPr/>
        </p:nvGrpSpPr>
        <p:grpSpPr>
          <a:xfrm>
            <a:off x="1969810" y="832132"/>
            <a:ext cx="2240882" cy="1017805"/>
            <a:chOff x="1155840" y="397484"/>
            <a:chExt cx="2240882" cy="1017805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6B1C8C2B-1C73-4C99-B890-97128B5894AE}"/>
                </a:ext>
              </a:extLst>
            </p:cNvPr>
            <p:cNvSpPr/>
            <p:nvPr/>
          </p:nvSpPr>
          <p:spPr>
            <a:xfrm>
              <a:off x="1155840" y="397484"/>
              <a:ext cx="1085375" cy="101780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62D0D90E-AD87-475D-B507-E208BE1CCEB2}"/>
                </a:ext>
              </a:extLst>
            </p:cNvPr>
            <p:cNvSpPr/>
            <p:nvPr/>
          </p:nvSpPr>
          <p:spPr>
            <a:xfrm>
              <a:off x="1277045" y="497166"/>
              <a:ext cx="842964" cy="81843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1F0417F-DB38-47E0-91F3-1DA78F32F59E}"/>
                </a:ext>
              </a:extLst>
            </p:cNvPr>
            <p:cNvSpPr/>
            <p:nvPr/>
          </p:nvSpPr>
          <p:spPr>
            <a:xfrm>
              <a:off x="1977635" y="868649"/>
              <a:ext cx="1085375" cy="1464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C4913899-FCDB-4D62-961F-D14415F2CEF3}"/>
                </a:ext>
              </a:extLst>
            </p:cNvPr>
            <p:cNvGrpSpPr/>
            <p:nvPr/>
          </p:nvGrpSpPr>
          <p:grpSpPr>
            <a:xfrm>
              <a:off x="3056720" y="882062"/>
              <a:ext cx="340002" cy="122677"/>
              <a:chOff x="3156673" y="877149"/>
              <a:chExt cx="340002" cy="122677"/>
            </a:xfrm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FE97271C-5901-4B64-B04B-34B8EA9C7ED3}"/>
                  </a:ext>
                </a:extLst>
              </p:cNvPr>
              <p:cNvSpPr/>
              <p:nvPr/>
            </p:nvSpPr>
            <p:spPr>
              <a:xfrm>
                <a:off x="3156673" y="877149"/>
                <a:ext cx="340002" cy="4571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7CAB8274-7273-4E0C-B165-A86CC29125CC}"/>
                  </a:ext>
                </a:extLst>
              </p:cNvPr>
              <p:cNvSpPr/>
              <p:nvPr/>
            </p:nvSpPr>
            <p:spPr>
              <a:xfrm>
                <a:off x="3156673" y="954107"/>
                <a:ext cx="340002" cy="4571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EB453F32-6AA4-47AF-B435-1951BEAF893C}"/>
              </a:ext>
            </a:extLst>
          </p:cNvPr>
          <p:cNvCxnSpPr>
            <a:cxnSpLocks/>
            <a:stCxn id="242" idx="3"/>
            <a:endCxn id="63" idx="0"/>
          </p:cNvCxnSpPr>
          <p:nvPr/>
        </p:nvCxnSpPr>
        <p:spPr>
          <a:xfrm>
            <a:off x="4210692" y="1339570"/>
            <a:ext cx="3475410" cy="1423128"/>
          </a:xfrm>
          <a:prstGeom prst="bentConnector2">
            <a:avLst/>
          </a:prstGeom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237153E8-2DB7-4263-A1B2-A07DFB92761B}"/>
              </a:ext>
            </a:extLst>
          </p:cNvPr>
          <p:cNvCxnSpPr>
            <a:stCxn id="244" idx="3"/>
            <a:endCxn id="60" idx="0"/>
          </p:cNvCxnSpPr>
          <p:nvPr/>
        </p:nvCxnSpPr>
        <p:spPr>
          <a:xfrm>
            <a:off x="4210692" y="1416528"/>
            <a:ext cx="2694920" cy="1346170"/>
          </a:xfrm>
          <a:prstGeom prst="bentConnector2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624FF56A-8243-46EE-AFD9-806A3496B3D4}"/>
              </a:ext>
            </a:extLst>
          </p:cNvPr>
          <p:cNvCxnSpPr>
            <a:cxnSpLocks/>
            <a:stCxn id="244" idx="3"/>
            <a:endCxn id="251" idx="1"/>
          </p:cNvCxnSpPr>
          <p:nvPr/>
        </p:nvCxnSpPr>
        <p:spPr>
          <a:xfrm>
            <a:off x="4210692" y="1416528"/>
            <a:ext cx="349810" cy="196999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E779DE5F-257F-4CD3-AB1F-4F7C52AA96E4}"/>
              </a:ext>
            </a:extLst>
          </p:cNvPr>
          <p:cNvCxnSpPr>
            <a:cxnSpLocks/>
            <a:stCxn id="251" idx="3"/>
            <a:endCxn id="51" idx="0"/>
          </p:cNvCxnSpPr>
          <p:nvPr/>
        </p:nvCxnSpPr>
        <p:spPr>
          <a:xfrm>
            <a:off x="4560502" y="1990946"/>
            <a:ext cx="10652" cy="7717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C03373-1DCD-40F7-9C36-EF40EAF0DA10}"/>
              </a:ext>
            </a:extLst>
          </p:cNvPr>
          <p:cNvGrpSpPr/>
          <p:nvPr/>
        </p:nvGrpSpPr>
        <p:grpSpPr>
          <a:xfrm>
            <a:off x="4492207" y="1613526"/>
            <a:ext cx="859384" cy="377419"/>
            <a:chOff x="4345669" y="1099476"/>
            <a:chExt cx="859384" cy="610110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A38C81CB-39E5-4D01-B277-A791740ADE96}"/>
                </a:ext>
              </a:extLst>
            </p:cNvPr>
            <p:cNvGrpSpPr/>
            <p:nvPr/>
          </p:nvGrpSpPr>
          <p:grpSpPr>
            <a:xfrm rot="5400000">
              <a:off x="4108908" y="1336237"/>
              <a:ext cx="610110" cy="136587"/>
              <a:chOff x="2511643" y="3620550"/>
              <a:chExt cx="610110" cy="136587"/>
            </a:xfrm>
          </p:grpSpPr>
          <p:sp>
            <p:nvSpPr>
              <p:cNvPr id="251" name="Rectangle: Rounded Corners 250">
                <a:extLst>
                  <a:ext uri="{FF2B5EF4-FFF2-40B4-BE49-F238E27FC236}">
                    <a16:creationId xmlns:a16="http://schemas.microsoft.com/office/drawing/2014/main" id="{284AB575-32BB-4F59-BB0B-5BAC3D525A41}"/>
                  </a:ext>
                </a:extLst>
              </p:cNvPr>
              <p:cNvSpPr/>
              <p:nvPr/>
            </p:nvSpPr>
            <p:spPr>
              <a:xfrm>
                <a:off x="2511643" y="3620551"/>
                <a:ext cx="610110" cy="136586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C00285A0-B2C8-4808-B62B-631ACE2F273D}"/>
                  </a:ext>
                </a:extLst>
              </p:cNvPr>
              <p:cNvSpPr/>
              <p:nvPr/>
            </p:nvSpPr>
            <p:spPr>
              <a:xfrm>
                <a:off x="2566813" y="3620551"/>
                <a:ext cx="45719" cy="13658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6B8FC594-40CA-453D-81D1-AEE07486FE30}"/>
                  </a:ext>
                </a:extLst>
              </p:cNvPr>
              <p:cNvSpPr/>
              <p:nvPr/>
            </p:nvSpPr>
            <p:spPr>
              <a:xfrm>
                <a:off x="2681475" y="3620550"/>
                <a:ext cx="45719" cy="13658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DC9E3CCB-6E35-44B2-9E38-0A97C251A220}"/>
                  </a:ext>
                </a:extLst>
              </p:cNvPr>
              <p:cNvSpPr/>
              <p:nvPr/>
            </p:nvSpPr>
            <p:spPr>
              <a:xfrm>
                <a:off x="2881113" y="3620550"/>
                <a:ext cx="45719" cy="13658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22E87CA-3C3F-4BD3-A74F-737719A9F939}"/>
                  </a:ext>
                </a:extLst>
              </p:cNvPr>
              <p:cNvSpPr/>
              <p:nvPr/>
            </p:nvSpPr>
            <p:spPr>
              <a:xfrm>
                <a:off x="3015016" y="3620550"/>
                <a:ext cx="45719" cy="13658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AFC62E34-CDDA-408A-A081-916647E519CD}"/>
                </a:ext>
              </a:extLst>
            </p:cNvPr>
            <p:cNvSpPr txBox="1"/>
            <p:nvPr/>
          </p:nvSpPr>
          <p:spPr>
            <a:xfrm>
              <a:off x="4511290" y="1294868"/>
              <a:ext cx="693763" cy="21544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" dirty="0"/>
                <a:t>2.2 K</a:t>
              </a:r>
              <a:r>
                <a:rPr lang="el-GR" sz="8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Ω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2B6DE42-A6ED-4751-A013-7C99C79F4D06}"/>
              </a:ext>
            </a:extLst>
          </p:cNvPr>
          <p:cNvGrpSpPr/>
          <p:nvPr/>
        </p:nvGrpSpPr>
        <p:grpSpPr>
          <a:xfrm>
            <a:off x="5498937" y="4320999"/>
            <a:ext cx="389956" cy="304310"/>
            <a:chOff x="5352399" y="4039639"/>
            <a:chExt cx="610110" cy="304310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C8D3D823-F5C6-4276-B3E3-1563E29CAE71}"/>
                </a:ext>
              </a:extLst>
            </p:cNvPr>
            <p:cNvGrpSpPr/>
            <p:nvPr/>
          </p:nvGrpSpPr>
          <p:grpSpPr>
            <a:xfrm rot="10800000">
              <a:off x="5352399" y="4039639"/>
              <a:ext cx="610110" cy="136587"/>
              <a:chOff x="2511643" y="3620550"/>
              <a:chExt cx="610110" cy="136587"/>
            </a:xfrm>
          </p:grpSpPr>
          <p:sp>
            <p:nvSpPr>
              <p:cNvPr id="189" name="Rectangle: Rounded Corners 188">
                <a:extLst>
                  <a:ext uri="{FF2B5EF4-FFF2-40B4-BE49-F238E27FC236}">
                    <a16:creationId xmlns:a16="http://schemas.microsoft.com/office/drawing/2014/main" id="{BBA9130A-E2F9-4708-9100-99B882910A88}"/>
                  </a:ext>
                </a:extLst>
              </p:cNvPr>
              <p:cNvSpPr/>
              <p:nvPr/>
            </p:nvSpPr>
            <p:spPr>
              <a:xfrm>
                <a:off x="2511643" y="3620551"/>
                <a:ext cx="610110" cy="136586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8A4D9172-CAF0-4F72-89AF-A2653AD7B9A1}"/>
                  </a:ext>
                </a:extLst>
              </p:cNvPr>
              <p:cNvSpPr/>
              <p:nvPr/>
            </p:nvSpPr>
            <p:spPr>
              <a:xfrm>
                <a:off x="2566813" y="3620551"/>
                <a:ext cx="45719" cy="13658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A35B179D-2CA8-482A-9A07-A45EDF79E6CF}"/>
                  </a:ext>
                </a:extLst>
              </p:cNvPr>
              <p:cNvSpPr/>
              <p:nvPr/>
            </p:nvSpPr>
            <p:spPr>
              <a:xfrm>
                <a:off x="2681475" y="3620550"/>
                <a:ext cx="45719" cy="13658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B51B8183-5059-4BEE-A4EB-7243A4491E97}"/>
                  </a:ext>
                </a:extLst>
              </p:cNvPr>
              <p:cNvSpPr/>
              <p:nvPr/>
            </p:nvSpPr>
            <p:spPr>
              <a:xfrm>
                <a:off x="2881113" y="3620550"/>
                <a:ext cx="45719" cy="1365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750538B9-CE45-4C49-B927-24D223EB8C6F}"/>
                  </a:ext>
                </a:extLst>
              </p:cNvPr>
              <p:cNvSpPr/>
              <p:nvPr/>
            </p:nvSpPr>
            <p:spPr>
              <a:xfrm>
                <a:off x="3015016" y="3620550"/>
                <a:ext cx="45719" cy="136586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01BD56CE-A3E3-4B01-B05A-37AA4D564121}"/>
                </a:ext>
              </a:extLst>
            </p:cNvPr>
            <p:cNvSpPr txBox="1"/>
            <p:nvPr/>
          </p:nvSpPr>
          <p:spPr>
            <a:xfrm>
              <a:off x="5459135" y="4128505"/>
              <a:ext cx="420211" cy="21544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800" dirty="0"/>
                <a:t>1 K</a:t>
              </a:r>
              <a:r>
                <a:rPr lang="el-GR" sz="8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Ω</a:t>
              </a:r>
            </a:p>
          </p:txBody>
        </p:sp>
      </p:grpSp>
      <p:cxnSp>
        <p:nvCxnSpPr>
          <p:cNvPr id="279" name="Connector: Elbow 278">
            <a:extLst>
              <a:ext uri="{FF2B5EF4-FFF2-40B4-BE49-F238E27FC236}">
                <a16:creationId xmlns:a16="http://schemas.microsoft.com/office/drawing/2014/main" id="{15A65369-445C-44A1-AB62-CFC75BD6B03F}"/>
              </a:ext>
            </a:extLst>
          </p:cNvPr>
          <p:cNvCxnSpPr>
            <a:cxnSpLocks/>
            <a:stCxn id="53" idx="0"/>
            <a:endCxn id="278" idx="1"/>
          </p:cNvCxnSpPr>
          <p:nvPr/>
        </p:nvCxnSpPr>
        <p:spPr>
          <a:xfrm rot="5400000" flipH="1" flipV="1">
            <a:off x="6146311" y="1327855"/>
            <a:ext cx="377419" cy="2492269"/>
          </a:xfrm>
          <a:prstGeom prst="bent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0076A614-525B-491C-B43C-C8A6EAB1D602}"/>
              </a:ext>
            </a:extLst>
          </p:cNvPr>
          <p:cNvCxnSpPr>
            <a:cxnSpLocks/>
            <a:stCxn id="278" idx="3"/>
            <a:endCxn id="114" idx="0"/>
          </p:cNvCxnSpPr>
          <p:nvPr/>
        </p:nvCxnSpPr>
        <p:spPr>
          <a:xfrm>
            <a:off x="7791048" y="2385279"/>
            <a:ext cx="1310986" cy="1607869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1FDE985-6EED-4411-86F3-C2BED73F20E6}"/>
              </a:ext>
            </a:extLst>
          </p:cNvPr>
          <p:cNvSpPr/>
          <p:nvPr/>
        </p:nvSpPr>
        <p:spPr>
          <a:xfrm>
            <a:off x="4203449" y="2431960"/>
            <a:ext cx="209893" cy="204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A855EEB9-810E-409E-8292-A106F91CD9B7}"/>
              </a:ext>
            </a:extLst>
          </p:cNvPr>
          <p:cNvCxnSpPr>
            <a:cxnSpLocks/>
            <a:stCxn id="138" idx="3"/>
            <a:endCxn id="50" idx="0"/>
          </p:cNvCxnSpPr>
          <p:nvPr/>
        </p:nvCxnSpPr>
        <p:spPr>
          <a:xfrm>
            <a:off x="2599988" y="2363254"/>
            <a:ext cx="1712300" cy="399444"/>
          </a:xfrm>
          <a:prstGeom prst="bent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1231720F-38F0-49F2-B011-382F015B1683}"/>
              </a:ext>
            </a:extLst>
          </p:cNvPr>
          <p:cNvCxnSpPr>
            <a:cxnSpLocks/>
            <a:stCxn id="137" idx="3"/>
            <a:endCxn id="51" idx="0"/>
          </p:cNvCxnSpPr>
          <p:nvPr/>
        </p:nvCxnSpPr>
        <p:spPr>
          <a:xfrm>
            <a:off x="2724296" y="2161171"/>
            <a:ext cx="1846858" cy="601527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F70D09-010B-42F6-9DDB-C43B5B3A9350}"/>
              </a:ext>
            </a:extLst>
          </p:cNvPr>
          <p:cNvGrpSpPr/>
          <p:nvPr/>
        </p:nvGrpSpPr>
        <p:grpSpPr>
          <a:xfrm>
            <a:off x="1965285" y="2047897"/>
            <a:ext cx="759011" cy="558862"/>
            <a:chOff x="1319462" y="1760501"/>
            <a:chExt cx="759011" cy="5588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F0E84E-3BCF-403C-B5E2-8BF69C37508E}"/>
                </a:ext>
              </a:extLst>
            </p:cNvPr>
            <p:cNvGrpSpPr/>
            <p:nvPr/>
          </p:nvGrpSpPr>
          <p:grpSpPr>
            <a:xfrm>
              <a:off x="1319462" y="1760501"/>
              <a:ext cx="759011" cy="416169"/>
              <a:chOff x="720969" y="2338754"/>
              <a:chExt cx="759011" cy="416169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28E82AA-59C4-420A-B8C5-F09A01945B0C}"/>
                  </a:ext>
                </a:extLst>
              </p:cNvPr>
              <p:cNvSpPr/>
              <p:nvPr/>
            </p:nvSpPr>
            <p:spPr>
              <a:xfrm>
                <a:off x="720969" y="2338754"/>
                <a:ext cx="92941" cy="4161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231BD5F-23E1-49E1-BBDA-45737B6ADF31}"/>
                  </a:ext>
                </a:extLst>
              </p:cNvPr>
              <p:cNvSpPr/>
              <p:nvPr/>
            </p:nvSpPr>
            <p:spPr>
              <a:xfrm>
                <a:off x="820889" y="2396191"/>
                <a:ext cx="312154" cy="30129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AC6FA502-DF80-43F7-9752-B0E13DBA027D}"/>
                  </a:ext>
                </a:extLst>
              </p:cNvPr>
              <p:cNvSpPr/>
              <p:nvPr/>
            </p:nvSpPr>
            <p:spPr>
              <a:xfrm>
                <a:off x="1139978" y="2429168"/>
                <a:ext cx="340002" cy="4571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B49C3CB-58DE-4B84-BA56-66E7EEC74548}"/>
                  </a:ext>
                </a:extLst>
              </p:cNvPr>
              <p:cNvSpPr/>
              <p:nvPr/>
            </p:nvSpPr>
            <p:spPr>
              <a:xfrm>
                <a:off x="1135940" y="2631251"/>
                <a:ext cx="219732" cy="4571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C2AD4869-C8D6-436F-8B19-D12761931357}"/>
                </a:ext>
              </a:extLst>
            </p:cNvPr>
            <p:cNvSpPr txBox="1"/>
            <p:nvPr/>
          </p:nvSpPr>
          <p:spPr>
            <a:xfrm>
              <a:off x="1422209" y="2103919"/>
              <a:ext cx="263513" cy="21544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8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5V</a:t>
              </a:r>
              <a:endParaRPr lang="el-GR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967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14526</TotalTime>
  <Words>43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Parkison</dc:creator>
  <cp:lastModifiedBy>Gregory Parkison</cp:lastModifiedBy>
  <cp:revision>6</cp:revision>
  <dcterms:created xsi:type="dcterms:W3CDTF">2021-11-17T22:46:18Z</dcterms:created>
  <dcterms:modified xsi:type="dcterms:W3CDTF">2021-12-20T18:39:56Z</dcterms:modified>
</cp:coreProperties>
</file>