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3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6CED9A-4DD0-4489-8362-0B49215A0F0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426271F-5220-4D8A-A991-4B49B03B5093}">
      <dgm:prSet/>
      <dgm:spPr/>
      <dgm:t>
        <a:bodyPr/>
        <a:lstStyle/>
        <a:p>
          <a:r>
            <a:rPr lang="en-IN"/>
            <a:t>Team Members:</a:t>
          </a:r>
        </a:p>
      </dgm:t>
    </dgm:pt>
    <dgm:pt modelId="{0D72A497-9FF8-4526-9196-A51F74FB86A5}" type="parTrans" cxnId="{14D76352-4F66-4648-A55F-D8414B430C97}">
      <dgm:prSet/>
      <dgm:spPr/>
      <dgm:t>
        <a:bodyPr/>
        <a:lstStyle/>
        <a:p>
          <a:endParaRPr lang="en-IN"/>
        </a:p>
      </dgm:t>
    </dgm:pt>
    <dgm:pt modelId="{BC4AB05E-9626-48C6-9C4F-786026BFE502}" type="sibTrans" cxnId="{14D76352-4F66-4648-A55F-D8414B430C97}">
      <dgm:prSet/>
      <dgm:spPr/>
      <dgm:t>
        <a:bodyPr/>
        <a:lstStyle/>
        <a:p>
          <a:endParaRPr lang="en-IN"/>
        </a:p>
      </dgm:t>
    </dgm:pt>
    <dgm:pt modelId="{C1F050FC-780F-4D47-A782-13B41598C62C}">
      <dgm:prSet/>
      <dgm:spPr/>
      <dgm:t>
        <a:bodyPr/>
        <a:lstStyle/>
        <a:p>
          <a:r>
            <a:rPr lang="en-IN"/>
            <a:t>Rahul Gujarathi</a:t>
          </a:r>
        </a:p>
      </dgm:t>
    </dgm:pt>
    <dgm:pt modelId="{EFA7F0ED-5B39-42DB-9D9E-70E465241869}" type="parTrans" cxnId="{92F8C0C2-9DFD-47CB-97ED-5F7AB94E870C}">
      <dgm:prSet/>
      <dgm:spPr/>
      <dgm:t>
        <a:bodyPr/>
        <a:lstStyle/>
        <a:p>
          <a:endParaRPr lang="en-IN"/>
        </a:p>
      </dgm:t>
    </dgm:pt>
    <dgm:pt modelId="{BE6728C0-F080-4BA2-A2F5-F527ABD3AE8F}" type="sibTrans" cxnId="{92F8C0C2-9DFD-47CB-97ED-5F7AB94E870C}">
      <dgm:prSet/>
      <dgm:spPr/>
      <dgm:t>
        <a:bodyPr/>
        <a:lstStyle/>
        <a:p>
          <a:endParaRPr lang="en-IN"/>
        </a:p>
      </dgm:t>
    </dgm:pt>
    <dgm:pt modelId="{3F0AA322-F047-4A7A-8957-698EDB24F4FB}">
      <dgm:prSet/>
      <dgm:spPr/>
      <dgm:t>
        <a:bodyPr/>
        <a:lstStyle/>
        <a:p>
          <a:r>
            <a:rPr lang="en-IN"/>
            <a:t>Surya</a:t>
          </a:r>
        </a:p>
      </dgm:t>
    </dgm:pt>
    <dgm:pt modelId="{4745F472-852C-43E4-812D-534CCBC497CB}" type="parTrans" cxnId="{EDC38B81-36EA-4792-A552-86CE8ED580EF}">
      <dgm:prSet/>
      <dgm:spPr/>
      <dgm:t>
        <a:bodyPr/>
        <a:lstStyle/>
        <a:p>
          <a:endParaRPr lang="en-IN"/>
        </a:p>
      </dgm:t>
    </dgm:pt>
    <dgm:pt modelId="{CE9B27F8-0519-4F60-9D7B-FD8C1E3AFDA9}" type="sibTrans" cxnId="{EDC38B81-36EA-4792-A552-86CE8ED580EF}">
      <dgm:prSet/>
      <dgm:spPr/>
      <dgm:t>
        <a:bodyPr/>
        <a:lstStyle/>
        <a:p>
          <a:endParaRPr lang="en-IN"/>
        </a:p>
      </dgm:t>
    </dgm:pt>
    <dgm:pt modelId="{D5C89405-1AC1-4966-B1D3-ED9539E1A570}">
      <dgm:prSet/>
      <dgm:spPr/>
      <dgm:t>
        <a:bodyPr/>
        <a:lstStyle/>
        <a:p>
          <a:r>
            <a:rPr lang="en-IN"/>
            <a:t>Sekhar</a:t>
          </a:r>
        </a:p>
      </dgm:t>
    </dgm:pt>
    <dgm:pt modelId="{E7FC7CDA-C7F0-4DF9-B25D-7A95AF785A7B}" type="parTrans" cxnId="{82A74E9C-127A-4FE9-9249-83C609B38A91}">
      <dgm:prSet/>
      <dgm:spPr/>
      <dgm:t>
        <a:bodyPr/>
        <a:lstStyle/>
        <a:p>
          <a:endParaRPr lang="en-IN"/>
        </a:p>
      </dgm:t>
    </dgm:pt>
    <dgm:pt modelId="{69567A3A-C6E5-4719-902C-EE4F5A3800FA}" type="sibTrans" cxnId="{82A74E9C-127A-4FE9-9249-83C609B38A91}">
      <dgm:prSet/>
      <dgm:spPr/>
      <dgm:t>
        <a:bodyPr/>
        <a:lstStyle/>
        <a:p>
          <a:endParaRPr lang="en-IN"/>
        </a:p>
      </dgm:t>
    </dgm:pt>
    <dgm:pt modelId="{D0EAF017-D9AD-4DA5-BD83-394FEEEFD3EE}">
      <dgm:prSet/>
      <dgm:spPr/>
      <dgm:t>
        <a:bodyPr/>
        <a:lstStyle/>
        <a:p>
          <a:r>
            <a:rPr lang="en-IN"/>
            <a:t>Chaitanya</a:t>
          </a:r>
        </a:p>
      </dgm:t>
    </dgm:pt>
    <dgm:pt modelId="{BB80D8EC-95A7-4268-A4E8-79703BC7FB8A}" type="parTrans" cxnId="{83BA650A-E0AB-4371-AEBD-88DEE7D5D006}">
      <dgm:prSet/>
      <dgm:spPr/>
      <dgm:t>
        <a:bodyPr/>
        <a:lstStyle/>
        <a:p>
          <a:endParaRPr lang="en-IN"/>
        </a:p>
      </dgm:t>
    </dgm:pt>
    <dgm:pt modelId="{DA517C1B-60C0-46B9-A762-9D7CCC5C4C8C}" type="sibTrans" cxnId="{83BA650A-E0AB-4371-AEBD-88DEE7D5D006}">
      <dgm:prSet/>
      <dgm:spPr/>
      <dgm:t>
        <a:bodyPr/>
        <a:lstStyle/>
        <a:p>
          <a:endParaRPr lang="en-IN"/>
        </a:p>
      </dgm:t>
    </dgm:pt>
    <dgm:pt modelId="{E185165D-B6BD-4CAD-A323-8C94E4EF18DE}" type="pres">
      <dgm:prSet presAssocID="{A76CED9A-4DD0-4489-8362-0B49215A0F0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7D75DA5-B004-440B-9D14-1BC3EB2175CD}" type="pres">
      <dgm:prSet presAssocID="{C426271F-5220-4D8A-A991-4B49B03B5093}" presName="root" presStyleCnt="0"/>
      <dgm:spPr/>
    </dgm:pt>
    <dgm:pt modelId="{A1747DC1-758A-45D8-A0D0-CFDD4279B3E2}" type="pres">
      <dgm:prSet presAssocID="{C426271F-5220-4D8A-A991-4B49B03B5093}" presName="rootComposite" presStyleCnt="0"/>
      <dgm:spPr/>
    </dgm:pt>
    <dgm:pt modelId="{80F9FD2F-7293-42AD-8351-0E4A389B9443}" type="pres">
      <dgm:prSet presAssocID="{C426271F-5220-4D8A-A991-4B49B03B5093}" presName="rootText" presStyleLbl="node1" presStyleIdx="0" presStyleCnt="5"/>
      <dgm:spPr/>
    </dgm:pt>
    <dgm:pt modelId="{65A70CC9-476D-4AD2-8467-1903BDA029D4}" type="pres">
      <dgm:prSet presAssocID="{C426271F-5220-4D8A-A991-4B49B03B5093}" presName="rootConnector" presStyleLbl="node1" presStyleIdx="0" presStyleCnt="5"/>
      <dgm:spPr/>
    </dgm:pt>
    <dgm:pt modelId="{78049423-7EB2-42AB-BE35-AF9293BBAE0E}" type="pres">
      <dgm:prSet presAssocID="{C426271F-5220-4D8A-A991-4B49B03B5093}" presName="childShape" presStyleCnt="0"/>
      <dgm:spPr/>
    </dgm:pt>
    <dgm:pt modelId="{D9572F8A-9141-4C42-97A5-C1843013A7D0}" type="pres">
      <dgm:prSet presAssocID="{C1F050FC-780F-4D47-A782-13B41598C62C}" presName="root" presStyleCnt="0"/>
      <dgm:spPr/>
    </dgm:pt>
    <dgm:pt modelId="{4F5057A1-E125-4A96-A136-CCD5A539DEAF}" type="pres">
      <dgm:prSet presAssocID="{C1F050FC-780F-4D47-A782-13B41598C62C}" presName="rootComposite" presStyleCnt="0"/>
      <dgm:spPr/>
    </dgm:pt>
    <dgm:pt modelId="{FA18542A-FC71-45AE-8C4E-A1216DD8E886}" type="pres">
      <dgm:prSet presAssocID="{C1F050FC-780F-4D47-A782-13B41598C62C}" presName="rootText" presStyleLbl="node1" presStyleIdx="1" presStyleCnt="5"/>
      <dgm:spPr/>
    </dgm:pt>
    <dgm:pt modelId="{BE2D7704-49FD-433E-8240-46370D27459F}" type="pres">
      <dgm:prSet presAssocID="{C1F050FC-780F-4D47-A782-13B41598C62C}" presName="rootConnector" presStyleLbl="node1" presStyleIdx="1" presStyleCnt="5"/>
      <dgm:spPr/>
    </dgm:pt>
    <dgm:pt modelId="{D71D2813-2D61-4589-B9C9-2251B47492DE}" type="pres">
      <dgm:prSet presAssocID="{C1F050FC-780F-4D47-A782-13B41598C62C}" presName="childShape" presStyleCnt="0"/>
      <dgm:spPr/>
    </dgm:pt>
    <dgm:pt modelId="{4CA2A7F7-CD60-4631-812A-AA4D635629D1}" type="pres">
      <dgm:prSet presAssocID="{3F0AA322-F047-4A7A-8957-698EDB24F4FB}" presName="root" presStyleCnt="0"/>
      <dgm:spPr/>
    </dgm:pt>
    <dgm:pt modelId="{BFF2F32B-2F72-4197-BAA4-4A6AF29100A4}" type="pres">
      <dgm:prSet presAssocID="{3F0AA322-F047-4A7A-8957-698EDB24F4FB}" presName="rootComposite" presStyleCnt="0"/>
      <dgm:spPr/>
    </dgm:pt>
    <dgm:pt modelId="{A337FE43-8B36-4A4C-94AC-60E706752018}" type="pres">
      <dgm:prSet presAssocID="{3F0AA322-F047-4A7A-8957-698EDB24F4FB}" presName="rootText" presStyleLbl="node1" presStyleIdx="2" presStyleCnt="5"/>
      <dgm:spPr/>
    </dgm:pt>
    <dgm:pt modelId="{DB92AA36-6ECD-4738-9A1D-B6B166A2DD55}" type="pres">
      <dgm:prSet presAssocID="{3F0AA322-F047-4A7A-8957-698EDB24F4FB}" presName="rootConnector" presStyleLbl="node1" presStyleIdx="2" presStyleCnt="5"/>
      <dgm:spPr/>
    </dgm:pt>
    <dgm:pt modelId="{9BDE3762-C435-40DA-84B8-CE73498A2100}" type="pres">
      <dgm:prSet presAssocID="{3F0AA322-F047-4A7A-8957-698EDB24F4FB}" presName="childShape" presStyleCnt="0"/>
      <dgm:spPr/>
    </dgm:pt>
    <dgm:pt modelId="{9FB69459-63D0-4348-9FB8-2FA3F6A41F78}" type="pres">
      <dgm:prSet presAssocID="{D5C89405-1AC1-4966-B1D3-ED9539E1A570}" presName="root" presStyleCnt="0"/>
      <dgm:spPr/>
    </dgm:pt>
    <dgm:pt modelId="{7E4203DE-6D78-43E8-A4E7-E72F2C41D51F}" type="pres">
      <dgm:prSet presAssocID="{D5C89405-1AC1-4966-B1D3-ED9539E1A570}" presName="rootComposite" presStyleCnt="0"/>
      <dgm:spPr/>
    </dgm:pt>
    <dgm:pt modelId="{70C613AA-3CF5-42FF-BF0B-F02F10FEBCF4}" type="pres">
      <dgm:prSet presAssocID="{D5C89405-1AC1-4966-B1D3-ED9539E1A570}" presName="rootText" presStyleLbl="node1" presStyleIdx="3" presStyleCnt="5"/>
      <dgm:spPr/>
    </dgm:pt>
    <dgm:pt modelId="{BC7EC7A3-F9D6-4010-88BE-A319F469D25B}" type="pres">
      <dgm:prSet presAssocID="{D5C89405-1AC1-4966-B1D3-ED9539E1A570}" presName="rootConnector" presStyleLbl="node1" presStyleIdx="3" presStyleCnt="5"/>
      <dgm:spPr/>
    </dgm:pt>
    <dgm:pt modelId="{BF8A0248-060A-4A99-9737-CF0282095087}" type="pres">
      <dgm:prSet presAssocID="{D5C89405-1AC1-4966-B1D3-ED9539E1A570}" presName="childShape" presStyleCnt="0"/>
      <dgm:spPr/>
    </dgm:pt>
    <dgm:pt modelId="{D894D552-6E7F-4F0D-A37D-58518AB9C8B3}" type="pres">
      <dgm:prSet presAssocID="{D0EAF017-D9AD-4DA5-BD83-394FEEEFD3EE}" presName="root" presStyleCnt="0"/>
      <dgm:spPr/>
    </dgm:pt>
    <dgm:pt modelId="{8FA20E12-FA59-4FC0-91DC-49D03EE34687}" type="pres">
      <dgm:prSet presAssocID="{D0EAF017-D9AD-4DA5-BD83-394FEEEFD3EE}" presName="rootComposite" presStyleCnt="0"/>
      <dgm:spPr/>
    </dgm:pt>
    <dgm:pt modelId="{B7DE3C9E-28A3-428D-B59A-E89E1AB59F5B}" type="pres">
      <dgm:prSet presAssocID="{D0EAF017-D9AD-4DA5-BD83-394FEEEFD3EE}" presName="rootText" presStyleLbl="node1" presStyleIdx="4" presStyleCnt="5"/>
      <dgm:spPr/>
    </dgm:pt>
    <dgm:pt modelId="{9AEB019D-D654-49B5-AF3D-24F4323BFD98}" type="pres">
      <dgm:prSet presAssocID="{D0EAF017-D9AD-4DA5-BD83-394FEEEFD3EE}" presName="rootConnector" presStyleLbl="node1" presStyleIdx="4" presStyleCnt="5"/>
      <dgm:spPr/>
    </dgm:pt>
    <dgm:pt modelId="{D1A4628E-334A-4F13-B25C-ACCF8B5418C8}" type="pres">
      <dgm:prSet presAssocID="{D0EAF017-D9AD-4DA5-BD83-394FEEEFD3EE}" presName="childShape" presStyleCnt="0"/>
      <dgm:spPr/>
    </dgm:pt>
  </dgm:ptLst>
  <dgm:cxnLst>
    <dgm:cxn modelId="{87F1A006-8473-4230-AD01-16F173D87EB0}" type="presOf" srcId="{C1F050FC-780F-4D47-A782-13B41598C62C}" destId="{BE2D7704-49FD-433E-8240-46370D27459F}" srcOrd="1" destOrd="0" presId="urn:microsoft.com/office/officeart/2005/8/layout/hierarchy3"/>
    <dgm:cxn modelId="{83BA650A-E0AB-4371-AEBD-88DEE7D5D006}" srcId="{A76CED9A-4DD0-4489-8362-0B49215A0F08}" destId="{D0EAF017-D9AD-4DA5-BD83-394FEEEFD3EE}" srcOrd="4" destOrd="0" parTransId="{BB80D8EC-95A7-4268-A4E8-79703BC7FB8A}" sibTransId="{DA517C1B-60C0-46B9-A762-9D7CCC5C4C8C}"/>
    <dgm:cxn modelId="{3984AB0B-EB7D-425A-B855-31824CF2AD34}" type="presOf" srcId="{D0EAF017-D9AD-4DA5-BD83-394FEEEFD3EE}" destId="{9AEB019D-D654-49B5-AF3D-24F4323BFD98}" srcOrd="1" destOrd="0" presId="urn:microsoft.com/office/officeart/2005/8/layout/hierarchy3"/>
    <dgm:cxn modelId="{8AED420F-E293-445C-936A-A12C7E2CCA22}" type="presOf" srcId="{D5C89405-1AC1-4966-B1D3-ED9539E1A570}" destId="{70C613AA-3CF5-42FF-BF0B-F02F10FEBCF4}" srcOrd="0" destOrd="0" presId="urn:microsoft.com/office/officeart/2005/8/layout/hierarchy3"/>
    <dgm:cxn modelId="{870E9E14-66CB-45CF-8B4F-055EB06718EC}" type="presOf" srcId="{A76CED9A-4DD0-4489-8362-0B49215A0F08}" destId="{E185165D-B6BD-4CAD-A323-8C94E4EF18DE}" srcOrd="0" destOrd="0" presId="urn:microsoft.com/office/officeart/2005/8/layout/hierarchy3"/>
    <dgm:cxn modelId="{93347334-B7C6-4900-A29E-92D2EA7A3453}" type="presOf" srcId="{3F0AA322-F047-4A7A-8957-698EDB24F4FB}" destId="{DB92AA36-6ECD-4738-9A1D-B6B166A2DD55}" srcOrd="1" destOrd="0" presId="urn:microsoft.com/office/officeart/2005/8/layout/hierarchy3"/>
    <dgm:cxn modelId="{E3C97244-C0BD-4ADF-A723-E32B318763EE}" type="presOf" srcId="{C426271F-5220-4D8A-A991-4B49B03B5093}" destId="{65A70CC9-476D-4AD2-8467-1903BDA029D4}" srcOrd="1" destOrd="0" presId="urn:microsoft.com/office/officeart/2005/8/layout/hierarchy3"/>
    <dgm:cxn modelId="{14D76352-4F66-4648-A55F-D8414B430C97}" srcId="{A76CED9A-4DD0-4489-8362-0B49215A0F08}" destId="{C426271F-5220-4D8A-A991-4B49B03B5093}" srcOrd="0" destOrd="0" parTransId="{0D72A497-9FF8-4526-9196-A51F74FB86A5}" sibTransId="{BC4AB05E-9626-48C6-9C4F-786026BFE502}"/>
    <dgm:cxn modelId="{E49A4573-FC82-4065-9897-0C15C4B75C2D}" type="presOf" srcId="{3F0AA322-F047-4A7A-8957-698EDB24F4FB}" destId="{A337FE43-8B36-4A4C-94AC-60E706752018}" srcOrd="0" destOrd="0" presId="urn:microsoft.com/office/officeart/2005/8/layout/hierarchy3"/>
    <dgm:cxn modelId="{EDC38B81-36EA-4792-A552-86CE8ED580EF}" srcId="{A76CED9A-4DD0-4489-8362-0B49215A0F08}" destId="{3F0AA322-F047-4A7A-8957-698EDB24F4FB}" srcOrd="2" destOrd="0" parTransId="{4745F472-852C-43E4-812D-534CCBC497CB}" sibTransId="{CE9B27F8-0519-4F60-9D7B-FD8C1E3AFDA9}"/>
    <dgm:cxn modelId="{23E10D86-F84A-45B7-B7D2-C96B60F6066E}" type="presOf" srcId="{C426271F-5220-4D8A-A991-4B49B03B5093}" destId="{80F9FD2F-7293-42AD-8351-0E4A389B9443}" srcOrd="0" destOrd="0" presId="urn:microsoft.com/office/officeart/2005/8/layout/hierarchy3"/>
    <dgm:cxn modelId="{82A74E9C-127A-4FE9-9249-83C609B38A91}" srcId="{A76CED9A-4DD0-4489-8362-0B49215A0F08}" destId="{D5C89405-1AC1-4966-B1D3-ED9539E1A570}" srcOrd="3" destOrd="0" parTransId="{E7FC7CDA-C7F0-4DF9-B25D-7A95AF785A7B}" sibTransId="{69567A3A-C6E5-4719-902C-EE4F5A3800FA}"/>
    <dgm:cxn modelId="{69089CA5-7712-4133-9349-64396EA9FAA0}" type="presOf" srcId="{D0EAF017-D9AD-4DA5-BD83-394FEEEFD3EE}" destId="{B7DE3C9E-28A3-428D-B59A-E89E1AB59F5B}" srcOrd="0" destOrd="0" presId="urn:microsoft.com/office/officeart/2005/8/layout/hierarchy3"/>
    <dgm:cxn modelId="{92F8C0C2-9DFD-47CB-97ED-5F7AB94E870C}" srcId="{A76CED9A-4DD0-4489-8362-0B49215A0F08}" destId="{C1F050FC-780F-4D47-A782-13B41598C62C}" srcOrd="1" destOrd="0" parTransId="{EFA7F0ED-5B39-42DB-9D9E-70E465241869}" sibTransId="{BE6728C0-F080-4BA2-A2F5-F527ABD3AE8F}"/>
    <dgm:cxn modelId="{855F01D1-FE59-4684-AF0A-BB4BD887CE6E}" type="presOf" srcId="{C1F050FC-780F-4D47-A782-13B41598C62C}" destId="{FA18542A-FC71-45AE-8C4E-A1216DD8E886}" srcOrd="0" destOrd="0" presId="urn:microsoft.com/office/officeart/2005/8/layout/hierarchy3"/>
    <dgm:cxn modelId="{478687DD-2B18-423D-8BEF-63A0B0498978}" type="presOf" srcId="{D5C89405-1AC1-4966-B1D3-ED9539E1A570}" destId="{BC7EC7A3-F9D6-4010-88BE-A319F469D25B}" srcOrd="1" destOrd="0" presId="urn:microsoft.com/office/officeart/2005/8/layout/hierarchy3"/>
    <dgm:cxn modelId="{4D3366AF-6CBF-4827-9796-48FDA192CD04}" type="presParOf" srcId="{E185165D-B6BD-4CAD-A323-8C94E4EF18DE}" destId="{67D75DA5-B004-440B-9D14-1BC3EB2175CD}" srcOrd="0" destOrd="0" presId="urn:microsoft.com/office/officeart/2005/8/layout/hierarchy3"/>
    <dgm:cxn modelId="{D531BA0B-25A3-4176-A292-3EFCED158C73}" type="presParOf" srcId="{67D75DA5-B004-440B-9D14-1BC3EB2175CD}" destId="{A1747DC1-758A-45D8-A0D0-CFDD4279B3E2}" srcOrd="0" destOrd="0" presId="urn:microsoft.com/office/officeart/2005/8/layout/hierarchy3"/>
    <dgm:cxn modelId="{4CDC915A-583B-42A5-9F85-3340C0CC74BB}" type="presParOf" srcId="{A1747DC1-758A-45D8-A0D0-CFDD4279B3E2}" destId="{80F9FD2F-7293-42AD-8351-0E4A389B9443}" srcOrd="0" destOrd="0" presId="urn:microsoft.com/office/officeart/2005/8/layout/hierarchy3"/>
    <dgm:cxn modelId="{8582ACF1-1232-44DC-8247-8A7AA2D60D9F}" type="presParOf" srcId="{A1747DC1-758A-45D8-A0D0-CFDD4279B3E2}" destId="{65A70CC9-476D-4AD2-8467-1903BDA029D4}" srcOrd="1" destOrd="0" presId="urn:microsoft.com/office/officeart/2005/8/layout/hierarchy3"/>
    <dgm:cxn modelId="{8DABA538-CB40-4EE8-ADB4-22E20914B280}" type="presParOf" srcId="{67D75DA5-B004-440B-9D14-1BC3EB2175CD}" destId="{78049423-7EB2-42AB-BE35-AF9293BBAE0E}" srcOrd="1" destOrd="0" presId="urn:microsoft.com/office/officeart/2005/8/layout/hierarchy3"/>
    <dgm:cxn modelId="{0EB98530-62AF-4021-8EC1-B7A9DD6D3E49}" type="presParOf" srcId="{E185165D-B6BD-4CAD-A323-8C94E4EF18DE}" destId="{D9572F8A-9141-4C42-97A5-C1843013A7D0}" srcOrd="1" destOrd="0" presId="urn:microsoft.com/office/officeart/2005/8/layout/hierarchy3"/>
    <dgm:cxn modelId="{15096B2A-E9E0-4C99-B1C4-47AECD94AB50}" type="presParOf" srcId="{D9572F8A-9141-4C42-97A5-C1843013A7D0}" destId="{4F5057A1-E125-4A96-A136-CCD5A539DEAF}" srcOrd="0" destOrd="0" presId="urn:microsoft.com/office/officeart/2005/8/layout/hierarchy3"/>
    <dgm:cxn modelId="{44A6A5A9-3DBD-4C3D-B89A-EA2AD9D102CC}" type="presParOf" srcId="{4F5057A1-E125-4A96-A136-CCD5A539DEAF}" destId="{FA18542A-FC71-45AE-8C4E-A1216DD8E886}" srcOrd="0" destOrd="0" presId="urn:microsoft.com/office/officeart/2005/8/layout/hierarchy3"/>
    <dgm:cxn modelId="{DD29E8DB-AA52-4B6F-AAFE-09DACB134448}" type="presParOf" srcId="{4F5057A1-E125-4A96-A136-CCD5A539DEAF}" destId="{BE2D7704-49FD-433E-8240-46370D27459F}" srcOrd="1" destOrd="0" presId="urn:microsoft.com/office/officeart/2005/8/layout/hierarchy3"/>
    <dgm:cxn modelId="{D006CFB9-9E7A-4D89-BAC4-CA53B2B059FB}" type="presParOf" srcId="{D9572F8A-9141-4C42-97A5-C1843013A7D0}" destId="{D71D2813-2D61-4589-B9C9-2251B47492DE}" srcOrd="1" destOrd="0" presId="urn:microsoft.com/office/officeart/2005/8/layout/hierarchy3"/>
    <dgm:cxn modelId="{63561CC2-15E8-4516-A449-3EFCF6EB91D8}" type="presParOf" srcId="{E185165D-B6BD-4CAD-A323-8C94E4EF18DE}" destId="{4CA2A7F7-CD60-4631-812A-AA4D635629D1}" srcOrd="2" destOrd="0" presId="urn:microsoft.com/office/officeart/2005/8/layout/hierarchy3"/>
    <dgm:cxn modelId="{AB8B286C-CE25-4DAF-B5F4-3C4746A98FEE}" type="presParOf" srcId="{4CA2A7F7-CD60-4631-812A-AA4D635629D1}" destId="{BFF2F32B-2F72-4197-BAA4-4A6AF29100A4}" srcOrd="0" destOrd="0" presId="urn:microsoft.com/office/officeart/2005/8/layout/hierarchy3"/>
    <dgm:cxn modelId="{2602494E-768A-4CEB-BF8C-158825DFD036}" type="presParOf" srcId="{BFF2F32B-2F72-4197-BAA4-4A6AF29100A4}" destId="{A337FE43-8B36-4A4C-94AC-60E706752018}" srcOrd="0" destOrd="0" presId="urn:microsoft.com/office/officeart/2005/8/layout/hierarchy3"/>
    <dgm:cxn modelId="{729E1C2B-5BC5-4ACD-B10E-759B73398210}" type="presParOf" srcId="{BFF2F32B-2F72-4197-BAA4-4A6AF29100A4}" destId="{DB92AA36-6ECD-4738-9A1D-B6B166A2DD55}" srcOrd="1" destOrd="0" presId="urn:microsoft.com/office/officeart/2005/8/layout/hierarchy3"/>
    <dgm:cxn modelId="{D8BDAE09-F5EB-4091-A2F0-D8621771EBEB}" type="presParOf" srcId="{4CA2A7F7-CD60-4631-812A-AA4D635629D1}" destId="{9BDE3762-C435-40DA-84B8-CE73498A2100}" srcOrd="1" destOrd="0" presId="urn:microsoft.com/office/officeart/2005/8/layout/hierarchy3"/>
    <dgm:cxn modelId="{74A41454-E2C0-4DE1-A170-722678D1D70F}" type="presParOf" srcId="{E185165D-B6BD-4CAD-A323-8C94E4EF18DE}" destId="{9FB69459-63D0-4348-9FB8-2FA3F6A41F78}" srcOrd="3" destOrd="0" presId="urn:microsoft.com/office/officeart/2005/8/layout/hierarchy3"/>
    <dgm:cxn modelId="{D3655E16-8457-4455-BF6D-6091440DE5F6}" type="presParOf" srcId="{9FB69459-63D0-4348-9FB8-2FA3F6A41F78}" destId="{7E4203DE-6D78-43E8-A4E7-E72F2C41D51F}" srcOrd="0" destOrd="0" presId="urn:microsoft.com/office/officeart/2005/8/layout/hierarchy3"/>
    <dgm:cxn modelId="{6E994080-D4F9-477D-A66E-1C8ECC14AD42}" type="presParOf" srcId="{7E4203DE-6D78-43E8-A4E7-E72F2C41D51F}" destId="{70C613AA-3CF5-42FF-BF0B-F02F10FEBCF4}" srcOrd="0" destOrd="0" presId="urn:microsoft.com/office/officeart/2005/8/layout/hierarchy3"/>
    <dgm:cxn modelId="{DE2D3D5D-4745-45C6-8AA0-52F1852C86F8}" type="presParOf" srcId="{7E4203DE-6D78-43E8-A4E7-E72F2C41D51F}" destId="{BC7EC7A3-F9D6-4010-88BE-A319F469D25B}" srcOrd="1" destOrd="0" presId="urn:microsoft.com/office/officeart/2005/8/layout/hierarchy3"/>
    <dgm:cxn modelId="{E71C17A1-6539-45C9-9D18-D99B7903E191}" type="presParOf" srcId="{9FB69459-63D0-4348-9FB8-2FA3F6A41F78}" destId="{BF8A0248-060A-4A99-9737-CF0282095087}" srcOrd="1" destOrd="0" presId="urn:microsoft.com/office/officeart/2005/8/layout/hierarchy3"/>
    <dgm:cxn modelId="{5A04CE59-7396-4849-95F5-4A54AAA44B17}" type="presParOf" srcId="{E185165D-B6BD-4CAD-A323-8C94E4EF18DE}" destId="{D894D552-6E7F-4F0D-A37D-58518AB9C8B3}" srcOrd="4" destOrd="0" presId="urn:microsoft.com/office/officeart/2005/8/layout/hierarchy3"/>
    <dgm:cxn modelId="{6015A690-0034-45ED-B7BE-C435CB6A0CFC}" type="presParOf" srcId="{D894D552-6E7F-4F0D-A37D-58518AB9C8B3}" destId="{8FA20E12-FA59-4FC0-91DC-49D03EE34687}" srcOrd="0" destOrd="0" presId="urn:microsoft.com/office/officeart/2005/8/layout/hierarchy3"/>
    <dgm:cxn modelId="{7012256B-6C07-4408-9FE1-045505DF84AB}" type="presParOf" srcId="{8FA20E12-FA59-4FC0-91DC-49D03EE34687}" destId="{B7DE3C9E-28A3-428D-B59A-E89E1AB59F5B}" srcOrd="0" destOrd="0" presId="urn:microsoft.com/office/officeart/2005/8/layout/hierarchy3"/>
    <dgm:cxn modelId="{A3AF7FA5-BEC8-4D65-9CE0-598F3DB1496B}" type="presParOf" srcId="{8FA20E12-FA59-4FC0-91DC-49D03EE34687}" destId="{9AEB019D-D654-49B5-AF3D-24F4323BFD98}" srcOrd="1" destOrd="0" presId="urn:microsoft.com/office/officeart/2005/8/layout/hierarchy3"/>
    <dgm:cxn modelId="{F5E068DD-2B26-47BD-A431-FD3E84203B21}" type="presParOf" srcId="{D894D552-6E7F-4F0D-A37D-58518AB9C8B3}" destId="{D1A4628E-334A-4F13-B25C-ACCF8B5418C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7E34EA-EBA4-49A3-87CC-41C6623117E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F3571BC-B87B-4048-8B90-A41E36B36A77}">
      <dgm:prSet/>
      <dgm:spPr/>
      <dgm:t>
        <a:bodyPr/>
        <a:lstStyle/>
        <a:p>
          <a:r>
            <a:rPr lang="en-IN"/>
            <a:t>Stock Recommendation System</a:t>
          </a:r>
        </a:p>
      </dgm:t>
    </dgm:pt>
    <dgm:pt modelId="{532EAA91-7CF8-461C-9139-E584FA1165CC}" type="parTrans" cxnId="{886B11A0-2CA3-436D-AECD-D310D2EB4BC6}">
      <dgm:prSet/>
      <dgm:spPr/>
      <dgm:t>
        <a:bodyPr/>
        <a:lstStyle/>
        <a:p>
          <a:endParaRPr lang="en-IN"/>
        </a:p>
      </dgm:t>
    </dgm:pt>
    <dgm:pt modelId="{9FD6F7A9-DF4D-4634-9707-4CBDDDE1CD22}" type="sibTrans" cxnId="{886B11A0-2CA3-436D-AECD-D310D2EB4BC6}">
      <dgm:prSet/>
      <dgm:spPr/>
      <dgm:t>
        <a:bodyPr/>
        <a:lstStyle/>
        <a:p>
          <a:endParaRPr lang="en-IN"/>
        </a:p>
      </dgm:t>
    </dgm:pt>
    <dgm:pt modelId="{A828A807-D313-4974-9DFC-4F28D08C798A}">
      <dgm:prSet/>
      <dgm:spPr/>
      <dgm:t>
        <a:bodyPr/>
        <a:lstStyle/>
        <a:p>
          <a:r>
            <a:rPr lang="en-IN"/>
            <a:t>User Authentication &amp; Security</a:t>
          </a:r>
        </a:p>
      </dgm:t>
    </dgm:pt>
    <dgm:pt modelId="{0AE42CB7-AD26-40EE-BC07-283B7E88BA22}" type="parTrans" cxnId="{F53D4AB1-5917-45B1-9BDF-FBC275B4857D}">
      <dgm:prSet/>
      <dgm:spPr/>
      <dgm:t>
        <a:bodyPr/>
        <a:lstStyle/>
        <a:p>
          <a:endParaRPr lang="en-IN"/>
        </a:p>
      </dgm:t>
    </dgm:pt>
    <dgm:pt modelId="{22E07397-FE50-412B-A90B-CF09CCA60416}" type="sibTrans" cxnId="{F53D4AB1-5917-45B1-9BDF-FBC275B4857D}">
      <dgm:prSet/>
      <dgm:spPr/>
      <dgm:t>
        <a:bodyPr/>
        <a:lstStyle/>
        <a:p>
          <a:endParaRPr lang="en-IN"/>
        </a:p>
      </dgm:t>
    </dgm:pt>
    <dgm:pt modelId="{0F696A46-23BF-4ADC-8BDD-58D27CBB0AEA}">
      <dgm:prSet/>
      <dgm:spPr/>
      <dgm:t>
        <a:bodyPr/>
        <a:lstStyle/>
        <a:p>
          <a:r>
            <a:rPr lang="en-IN"/>
            <a:t>Real-time Stock Data Retrieval</a:t>
          </a:r>
        </a:p>
      </dgm:t>
    </dgm:pt>
    <dgm:pt modelId="{FC46592D-6FCB-4BCF-B91C-94AEDA971810}" type="parTrans" cxnId="{A76C062C-154C-4B38-8312-C38333D99FD7}">
      <dgm:prSet/>
      <dgm:spPr/>
      <dgm:t>
        <a:bodyPr/>
        <a:lstStyle/>
        <a:p>
          <a:endParaRPr lang="en-IN"/>
        </a:p>
      </dgm:t>
    </dgm:pt>
    <dgm:pt modelId="{5333A3D4-86E7-4091-A87F-DDD2D70760D1}" type="sibTrans" cxnId="{A76C062C-154C-4B38-8312-C38333D99FD7}">
      <dgm:prSet/>
      <dgm:spPr/>
      <dgm:t>
        <a:bodyPr/>
        <a:lstStyle/>
        <a:p>
          <a:endParaRPr lang="en-IN"/>
        </a:p>
      </dgm:t>
    </dgm:pt>
    <dgm:pt modelId="{F7F1D387-49FA-4E29-9E42-33BA0C58137E}">
      <dgm:prSet/>
      <dgm:spPr/>
      <dgm:t>
        <a:bodyPr/>
        <a:lstStyle/>
        <a:p>
          <a:r>
            <a:rPr lang="en-IN"/>
            <a:t>Notification System</a:t>
          </a:r>
        </a:p>
      </dgm:t>
    </dgm:pt>
    <dgm:pt modelId="{1CDFD8CD-24BF-4B1D-85B9-4E6712774E56}" type="parTrans" cxnId="{55454071-7B53-4020-A828-CB7BFFDB5050}">
      <dgm:prSet/>
      <dgm:spPr/>
      <dgm:t>
        <a:bodyPr/>
        <a:lstStyle/>
        <a:p>
          <a:endParaRPr lang="en-IN"/>
        </a:p>
      </dgm:t>
    </dgm:pt>
    <dgm:pt modelId="{A409ACA0-109F-4EB8-85F8-A7574FB9253D}" type="sibTrans" cxnId="{55454071-7B53-4020-A828-CB7BFFDB5050}">
      <dgm:prSet/>
      <dgm:spPr/>
      <dgm:t>
        <a:bodyPr/>
        <a:lstStyle/>
        <a:p>
          <a:endParaRPr lang="en-IN"/>
        </a:p>
      </dgm:t>
    </dgm:pt>
    <dgm:pt modelId="{FD5391EB-A193-4A29-A8F2-20C606F03764}">
      <dgm:prSet/>
      <dgm:spPr/>
      <dgm:t>
        <a:bodyPr/>
        <a:lstStyle/>
        <a:p>
          <a:r>
            <a:rPr lang="en-IN"/>
            <a:t>Scalable Backend API</a:t>
          </a:r>
        </a:p>
      </dgm:t>
    </dgm:pt>
    <dgm:pt modelId="{F70E9F2B-01B0-4D6F-88E7-9B2FD0AAF9AC}" type="parTrans" cxnId="{75FFC739-1214-49D9-BED0-8B8B18EB9FFB}">
      <dgm:prSet/>
      <dgm:spPr/>
      <dgm:t>
        <a:bodyPr/>
        <a:lstStyle/>
        <a:p>
          <a:endParaRPr lang="en-IN"/>
        </a:p>
      </dgm:t>
    </dgm:pt>
    <dgm:pt modelId="{659F46EB-B6D1-448A-838A-A9ACE8906D80}" type="sibTrans" cxnId="{75FFC739-1214-49D9-BED0-8B8B18EB9FFB}">
      <dgm:prSet/>
      <dgm:spPr/>
      <dgm:t>
        <a:bodyPr/>
        <a:lstStyle/>
        <a:p>
          <a:endParaRPr lang="en-IN"/>
        </a:p>
      </dgm:t>
    </dgm:pt>
    <dgm:pt modelId="{99D37376-D429-43D2-A52E-3CE423F1EFAE}">
      <dgm:prSet/>
      <dgm:spPr/>
      <dgm:t>
        <a:bodyPr/>
        <a:lstStyle/>
        <a:p>
          <a:r>
            <a:rPr lang="en-US" dirty="0"/>
            <a:t>The system provides stock recommendations to users based on their portfolio and Stock market data</a:t>
          </a:r>
          <a:r>
            <a:rPr lang="en-IN" dirty="0"/>
            <a:t> </a:t>
          </a:r>
        </a:p>
      </dgm:t>
    </dgm:pt>
    <dgm:pt modelId="{2062D3BB-887C-4D9F-B409-B52000D0BC6E}" type="parTrans" cxnId="{B2A97CD8-C6CF-4F22-AD25-139771F3D3B6}">
      <dgm:prSet/>
      <dgm:spPr/>
      <dgm:t>
        <a:bodyPr/>
        <a:lstStyle/>
        <a:p>
          <a:endParaRPr lang="en-IN"/>
        </a:p>
      </dgm:t>
    </dgm:pt>
    <dgm:pt modelId="{C9AB6004-1F1B-44DD-B9C0-D2C6B3CC1783}" type="sibTrans" cxnId="{B2A97CD8-C6CF-4F22-AD25-139771F3D3B6}">
      <dgm:prSet/>
      <dgm:spPr/>
      <dgm:t>
        <a:bodyPr/>
        <a:lstStyle/>
        <a:p>
          <a:endParaRPr lang="en-IN"/>
        </a:p>
      </dgm:t>
    </dgm:pt>
    <dgm:pt modelId="{50A7F737-EB1E-40EA-8B02-203F44A5E1E5}">
      <dgm:prSet/>
      <dgm:spPr/>
      <dgm:t>
        <a:bodyPr/>
        <a:lstStyle/>
        <a:p>
          <a:r>
            <a:rPr lang="en-US" dirty="0"/>
            <a:t>Secure user authentication via an Authentication Service</a:t>
          </a:r>
          <a:endParaRPr lang="en-IN" dirty="0"/>
        </a:p>
      </dgm:t>
    </dgm:pt>
    <dgm:pt modelId="{C702E11C-3E1C-45D0-B168-479043F9C7A0}" type="parTrans" cxnId="{26BE4FBA-E14E-4D08-8AD0-70595961548A}">
      <dgm:prSet/>
      <dgm:spPr/>
      <dgm:t>
        <a:bodyPr/>
        <a:lstStyle/>
        <a:p>
          <a:endParaRPr lang="en-IN"/>
        </a:p>
      </dgm:t>
    </dgm:pt>
    <dgm:pt modelId="{BA2E5F9A-D708-4560-8183-56A2A99DCA22}" type="sibTrans" cxnId="{26BE4FBA-E14E-4D08-8AD0-70595961548A}">
      <dgm:prSet/>
      <dgm:spPr/>
      <dgm:t>
        <a:bodyPr/>
        <a:lstStyle/>
        <a:p>
          <a:endParaRPr lang="en-IN"/>
        </a:p>
      </dgm:t>
    </dgm:pt>
    <dgm:pt modelId="{916BF6D4-336F-480C-87F2-6DA4BFD7657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Stores and queries stock-related data using Cloud SQL</a:t>
          </a:r>
          <a:endParaRPr lang="en-IN" dirty="0"/>
        </a:p>
      </dgm:t>
    </dgm:pt>
    <dgm:pt modelId="{D6B37D96-F864-45F0-BC4B-55E59ECAB2AC}" type="parTrans" cxnId="{86BFACD6-8632-4F1B-9209-7D324839CABA}">
      <dgm:prSet/>
      <dgm:spPr/>
      <dgm:t>
        <a:bodyPr/>
        <a:lstStyle/>
        <a:p>
          <a:endParaRPr lang="en-IN"/>
        </a:p>
      </dgm:t>
    </dgm:pt>
    <dgm:pt modelId="{19FF9A84-27F7-44EB-BDCD-88F2E3ACAE4E}" type="sibTrans" cxnId="{86BFACD6-8632-4F1B-9209-7D324839CABA}">
      <dgm:prSet/>
      <dgm:spPr/>
      <dgm:t>
        <a:bodyPr/>
        <a:lstStyle/>
        <a:p>
          <a:endParaRPr lang="en-IN"/>
        </a:p>
      </dgm:t>
    </dgm:pt>
    <dgm:pt modelId="{2FE9DFE0-E7AF-4CD5-BF08-168504662EC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Uses Cloud Pub/Sub or Firebase Cloud Messaging for delivering notifications</a:t>
          </a:r>
          <a:endParaRPr lang="en-IN" dirty="0"/>
        </a:p>
      </dgm:t>
    </dgm:pt>
    <dgm:pt modelId="{06945EE0-559D-4A7B-BFB0-C0C622A811F1}" type="parTrans" cxnId="{29BA34B7-4FBF-47A2-95DF-C357B3D4E161}">
      <dgm:prSet/>
      <dgm:spPr/>
      <dgm:t>
        <a:bodyPr/>
        <a:lstStyle/>
        <a:p>
          <a:endParaRPr lang="en-IN"/>
        </a:p>
      </dgm:t>
    </dgm:pt>
    <dgm:pt modelId="{38BD8381-4C45-4E17-A337-A242BAFD6595}" type="sibTrans" cxnId="{29BA34B7-4FBF-47A2-95DF-C357B3D4E161}">
      <dgm:prSet/>
      <dgm:spPr/>
      <dgm:t>
        <a:bodyPr/>
        <a:lstStyle/>
        <a:p>
          <a:endParaRPr lang="en-IN"/>
        </a:p>
      </dgm:t>
    </dgm:pt>
    <dgm:pt modelId="{677BAE90-4073-45F4-92C6-5DC144EB51FF}">
      <dgm:prSet/>
      <dgm:spPr/>
      <dgm:t>
        <a:bodyPr/>
        <a:lstStyle/>
        <a:p>
          <a:r>
            <a:rPr lang="en-IN" dirty="0"/>
            <a:t>Provides endpoints for authentication, recommendations, and notifications</a:t>
          </a:r>
        </a:p>
      </dgm:t>
    </dgm:pt>
    <dgm:pt modelId="{FF342374-C02C-4692-A27E-56F982AB81AC}" type="parTrans" cxnId="{7F8081B4-9558-42A0-8B29-984BA34983FF}">
      <dgm:prSet/>
      <dgm:spPr/>
      <dgm:t>
        <a:bodyPr/>
        <a:lstStyle/>
        <a:p>
          <a:endParaRPr lang="en-IN"/>
        </a:p>
      </dgm:t>
    </dgm:pt>
    <dgm:pt modelId="{FDC610A5-6B50-43E6-941A-8679D076EE61}" type="sibTrans" cxnId="{7F8081B4-9558-42A0-8B29-984BA34983FF}">
      <dgm:prSet/>
      <dgm:spPr/>
      <dgm:t>
        <a:bodyPr/>
        <a:lstStyle/>
        <a:p>
          <a:endParaRPr lang="en-IN"/>
        </a:p>
      </dgm:t>
    </dgm:pt>
    <dgm:pt modelId="{1C13B146-1A24-4340-B9E8-7F536D6A2D8B}" type="pres">
      <dgm:prSet presAssocID="{4E7E34EA-EBA4-49A3-87CC-41C6623117EA}" presName="Name0" presStyleCnt="0">
        <dgm:presLayoutVars>
          <dgm:dir/>
          <dgm:animLvl val="lvl"/>
          <dgm:resizeHandles val="exact"/>
        </dgm:presLayoutVars>
      </dgm:prSet>
      <dgm:spPr/>
    </dgm:pt>
    <dgm:pt modelId="{2C1C5AC0-264B-4322-B573-95564C9DB023}" type="pres">
      <dgm:prSet presAssocID="{FF3571BC-B87B-4048-8B90-A41E36B36A77}" presName="composite" presStyleCnt="0"/>
      <dgm:spPr/>
    </dgm:pt>
    <dgm:pt modelId="{EB8A10BA-5EE0-4E59-B908-FC6DE581855B}" type="pres">
      <dgm:prSet presAssocID="{FF3571BC-B87B-4048-8B90-A41E36B36A77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6520DA84-EDEF-4119-B335-5DBD0F418738}" type="pres">
      <dgm:prSet presAssocID="{FF3571BC-B87B-4048-8B90-A41E36B36A77}" presName="desTx" presStyleLbl="alignAccFollowNode1" presStyleIdx="0" presStyleCnt="5">
        <dgm:presLayoutVars>
          <dgm:bulletEnabled val="1"/>
        </dgm:presLayoutVars>
      </dgm:prSet>
      <dgm:spPr/>
    </dgm:pt>
    <dgm:pt modelId="{D57805F8-C9C9-4CD7-BF05-4BE8183EB7A9}" type="pres">
      <dgm:prSet presAssocID="{9FD6F7A9-DF4D-4634-9707-4CBDDDE1CD22}" presName="space" presStyleCnt="0"/>
      <dgm:spPr/>
    </dgm:pt>
    <dgm:pt modelId="{45F0DC48-5BD2-414C-8F7B-C81CB750D879}" type="pres">
      <dgm:prSet presAssocID="{A828A807-D313-4974-9DFC-4F28D08C798A}" presName="composite" presStyleCnt="0"/>
      <dgm:spPr/>
    </dgm:pt>
    <dgm:pt modelId="{EB4F6F28-E8E2-4AFB-920E-96A07663AFFB}" type="pres">
      <dgm:prSet presAssocID="{A828A807-D313-4974-9DFC-4F28D08C798A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70826DAD-B222-40D2-9610-627095C49C38}" type="pres">
      <dgm:prSet presAssocID="{A828A807-D313-4974-9DFC-4F28D08C798A}" presName="desTx" presStyleLbl="alignAccFollowNode1" presStyleIdx="1" presStyleCnt="5">
        <dgm:presLayoutVars>
          <dgm:bulletEnabled val="1"/>
        </dgm:presLayoutVars>
      </dgm:prSet>
      <dgm:spPr/>
    </dgm:pt>
    <dgm:pt modelId="{29E58E6C-D3B0-44EA-A6C1-CBC0AEFA667A}" type="pres">
      <dgm:prSet presAssocID="{22E07397-FE50-412B-A90B-CF09CCA60416}" presName="space" presStyleCnt="0"/>
      <dgm:spPr/>
    </dgm:pt>
    <dgm:pt modelId="{A05DD5B0-4169-46FD-8BF5-CA58C2E0C8CB}" type="pres">
      <dgm:prSet presAssocID="{0F696A46-23BF-4ADC-8BDD-58D27CBB0AEA}" presName="composite" presStyleCnt="0"/>
      <dgm:spPr/>
    </dgm:pt>
    <dgm:pt modelId="{F6B7D350-CAD0-4183-8B0A-F723FD7E6515}" type="pres">
      <dgm:prSet presAssocID="{0F696A46-23BF-4ADC-8BDD-58D27CBB0AEA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5D29966E-39E7-4D68-97A0-360A2E92A5F9}" type="pres">
      <dgm:prSet presAssocID="{0F696A46-23BF-4ADC-8BDD-58D27CBB0AEA}" presName="desTx" presStyleLbl="alignAccFollowNode1" presStyleIdx="2" presStyleCnt="5">
        <dgm:presLayoutVars>
          <dgm:bulletEnabled val="1"/>
        </dgm:presLayoutVars>
      </dgm:prSet>
      <dgm:spPr/>
    </dgm:pt>
    <dgm:pt modelId="{4621F8AC-D9A7-45F7-A690-84CA901A9AF0}" type="pres">
      <dgm:prSet presAssocID="{5333A3D4-86E7-4091-A87F-DDD2D70760D1}" presName="space" presStyleCnt="0"/>
      <dgm:spPr/>
    </dgm:pt>
    <dgm:pt modelId="{7DCF725E-AAA0-4864-91B5-F00D339168B9}" type="pres">
      <dgm:prSet presAssocID="{F7F1D387-49FA-4E29-9E42-33BA0C58137E}" presName="composite" presStyleCnt="0"/>
      <dgm:spPr/>
    </dgm:pt>
    <dgm:pt modelId="{81FC1EAD-C882-4433-882D-C1432FB34B75}" type="pres">
      <dgm:prSet presAssocID="{F7F1D387-49FA-4E29-9E42-33BA0C58137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7632EFD6-6D8D-40C2-B335-F7CACC1AD55C}" type="pres">
      <dgm:prSet presAssocID="{F7F1D387-49FA-4E29-9E42-33BA0C58137E}" presName="desTx" presStyleLbl="alignAccFollowNode1" presStyleIdx="3" presStyleCnt="5">
        <dgm:presLayoutVars>
          <dgm:bulletEnabled val="1"/>
        </dgm:presLayoutVars>
      </dgm:prSet>
      <dgm:spPr/>
    </dgm:pt>
    <dgm:pt modelId="{9C9D326C-FF55-4272-AE1A-9AD1DC04D18A}" type="pres">
      <dgm:prSet presAssocID="{A409ACA0-109F-4EB8-85F8-A7574FB9253D}" presName="space" presStyleCnt="0"/>
      <dgm:spPr/>
    </dgm:pt>
    <dgm:pt modelId="{9B8E0B19-2EC2-4369-AA60-687269C08660}" type="pres">
      <dgm:prSet presAssocID="{FD5391EB-A193-4A29-A8F2-20C606F03764}" presName="composite" presStyleCnt="0"/>
      <dgm:spPr/>
    </dgm:pt>
    <dgm:pt modelId="{6194BB4E-C227-49CB-99A1-86BE0C3DF049}" type="pres">
      <dgm:prSet presAssocID="{FD5391EB-A193-4A29-A8F2-20C606F0376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6E57DF79-B70F-4A9B-87CB-56568B7B0E9D}" type="pres">
      <dgm:prSet presAssocID="{FD5391EB-A193-4A29-A8F2-20C606F03764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21B0B926-D39A-450C-AAEB-85FC74B1C2A3}" type="presOf" srcId="{50A7F737-EB1E-40EA-8B02-203F44A5E1E5}" destId="{70826DAD-B222-40D2-9610-627095C49C38}" srcOrd="0" destOrd="0" presId="urn:microsoft.com/office/officeart/2005/8/layout/hList1"/>
    <dgm:cxn modelId="{6B388727-5600-402E-BCD1-953E74ACCC9B}" type="presOf" srcId="{F7F1D387-49FA-4E29-9E42-33BA0C58137E}" destId="{81FC1EAD-C882-4433-882D-C1432FB34B75}" srcOrd="0" destOrd="0" presId="urn:microsoft.com/office/officeart/2005/8/layout/hList1"/>
    <dgm:cxn modelId="{A76C062C-154C-4B38-8312-C38333D99FD7}" srcId="{4E7E34EA-EBA4-49A3-87CC-41C6623117EA}" destId="{0F696A46-23BF-4ADC-8BDD-58D27CBB0AEA}" srcOrd="2" destOrd="0" parTransId="{FC46592D-6FCB-4BCF-B91C-94AEDA971810}" sibTransId="{5333A3D4-86E7-4091-A87F-DDD2D70760D1}"/>
    <dgm:cxn modelId="{09C2B12E-B670-45B1-A72D-B450F154B9B2}" type="presOf" srcId="{677BAE90-4073-45F4-92C6-5DC144EB51FF}" destId="{6E57DF79-B70F-4A9B-87CB-56568B7B0E9D}" srcOrd="0" destOrd="0" presId="urn:microsoft.com/office/officeart/2005/8/layout/hList1"/>
    <dgm:cxn modelId="{75FFC739-1214-49D9-BED0-8B8B18EB9FFB}" srcId="{4E7E34EA-EBA4-49A3-87CC-41C6623117EA}" destId="{FD5391EB-A193-4A29-A8F2-20C606F03764}" srcOrd="4" destOrd="0" parTransId="{F70E9F2B-01B0-4D6F-88E7-9B2FD0AAF9AC}" sibTransId="{659F46EB-B6D1-448A-838A-A9ACE8906D80}"/>
    <dgm:cxn modelId="{7BFCBC65-42AB-4EF2-8F2D-529B471B1620}" type="presOf" srcId="{2FE9DFE0-E7AF-4CD5-BF08-168504662EC9}" destId="{7632EFD6-6D8D-40C2-B335-F7CACC1AD55C}" srcOrd="0" destOrd="0" presId="urn:microsoft.com/office/officeart/2005/8/layout/hList1"/>
    <dgm:cxn modelId="{897F4C69-3FD9-4D69-8FD2-B0583C714D80}" type="presOf" srcId="{916BF6D4-336F-480C-87F2-6DA4BFD7657F}" destId="{5D29966E-39E7-4D68-97A0-360A2E92A5F9}" srcOrd="0" destOrd="0" presId="urn:microsoft.com/office/officeart/2005/8/layout/hList1"/>
    <dgm:cxn modelId="{55454071-7B53-4020-A828-CB7BFFDB5050}" srcId="{4E7E34EA-EBA4-49A3-87CC-41C6623117EA}" destId="{F7F1D387-49FA-4E29-9E42-33BA0C58137E}" srcOrd="3" destOrd="0" parTransId="{1CDFD8CD-24BF-4B1D-85B9-4E6712774E56}" sibTransId="{A409ACA0-109F-4EB8-85F8-A7574FB9253D}"/>
    <dgm:cxn modelId="{EA3AC952-E5B5-4C17-B49E-E163D1D28C79}" type="presOf" srcId="{A828A807-D313-4974-9DFC-4F28D08C798A}" destId="{EB4F6F28-E8E2-4AFB-920E-96A07663AFFB}" srcOrd="0" destOrd="0" presId="urn:microsoft.com/office/officeart/2005/8/layout/hList1"/>
    <dgm:cxn modelId="{CC1CED54-038E-456A-B27D-1BCB596513E7}" type="presOf" srcId="{4E7E34EA-EBA4-49A3-87CC-41C6623117EA}" destId="{1C13B146-1A24-4340-B9E8-7F536D6A2D8B}" srcOrd="0" destOrd="0" presId="urn:microsoft.com/office/officeart/2005/8/layout/hList1"/>
    <dgm:cxn modelId="{14DC2481-CC2A-4069-8966-ECA48E63322F}" type="presOf" srcId="{FF3571BC-B87B-4048-8B90-A41E36B36A77}" destId="{EB8A10BA-5EE0-4E59-B908-FC6DE581855B}" srcOrd="0" destOrd="0" presId="urn:microsoft.com/office/officeart/2005/8/layout/hList1"/>
    <dgm:cxn modelId="{886B11A0-2CA3-436D-AECD-D310D2EB4BC6}" srcId="{4E7E34EA-EBA4-49A3-87CC-41C6623117EA}" destId="{FF3571BC-B87B-4048-8B90-A41E36B36A77}" srcOrd="0" destOrd="0" parTransId="{532EAA91-7CF8-461C-9139-E584FA1165CC}" sibTransId="{9FD6F7A9-DF4D-4634-9707-4CBDDDE1CD22}"/>
    <dgm:cxn modelId="{8AD030A9-81F5-46AA-B0F5-39CB6D5AEF5B}" type="presOf" srcId="{99D37376-D429-43D2-A52E-3CE423F1EFAE}" destId="{6520DA84-EDEF-4119-B335-5DBD0F418738}" srcOrd="0" destOrd="0" presId="urn:microsoft.com/office/officeart/2005/8/layout/hList1"/>
    <dgm:cxn modelId="{F53D4AB1-5917-45B1-9BDF-FBC275B4857D}" srcId="{4E7E34EA-EBA4-49A3-87CC-41C6623117EA}" destId="{A828A807-D313-4974-9DFC-4F28D08C798A}" srcOrd="1" destOrd="0" parTransId="{0AE42CB7-AD26-40EE-BC07-283B7E88BA22}" sibTransId="{22E07397-FE50-412B-A90B-CF09CCA60416}"/>
    <dgm:cxn modelId="{7F8081B4-9558-42A0-8B29-984BA34983FF}" srcId="{FD5391EB-A193-4A29-A8F2-20C606F03764}" destId="{677BAE90-4073-45F4-92C6-5DC144EB51FF}" srcOrd="0" destOrd="0" parTransId="{FF342374-C02C-4692-A27E-56F982AB81AC}" sibTransId="{FDC610A5-6B50-43E6-941A-8679D076EE61}"/>
    <dgm:cxn modelId="{29BA34B7-4FBF-47A2-95DF-C357B3D4E161}" srcId="{F7F1D387-49FA-4E29-9E42-33BA0C58137E}" destId="{2FE9DFE0-E7AF-4CD5-BF08-168504662EC9}" srcOrd="0" destOrd="0" parTransId="{06945EE0-559D-4A7B-BFB0-C0C622A811F1}" sibTransId="{38BD8381-4C45-4E17-A337-A242BAFD6595}"/>
    <dgm:cxn modelId="{26BE4FBA-E14E-4D08-8AD0-70595961548A}" srcId="{A828A807-D313-4974-9DFC-4F28D08C798A}" destId="{50A7F737-EB1E-40EA-8B02-203F44A5E1E5}" srcOrd="0" destOrd="0" parTransId="{C702E11C-3E1C-45D0-B168-479043F9C7A0}" sibTransId="{BA2E5F9A-D708-4560-8183-56A2A99DCA22}"/>
    <dgm:cxn modelId="{86BFACD6-8632-4F1B-9209-7D324839CABA}" srcId="{0F696A46-23BF-4ADC-8BDD-58D27CBB0AEA}" destId="{916BF6D4-336F-480C-87F2-6DA4BFD7657F}" srcOrd="0" destOrd="0" parTransId="{D6B37D96-F864-45F0-BC4B-55E59ECAB2AC}" sibTransId="{19FF9A84-27F7-44EB-BDCD-88F2E3ACAE4E}"/>
    <dgm:cxn modelId="{B2A97CD8-C6CF-4F22-AD25-139771F3D3B6}" srcId="{FF3571BC-B87B-4048-8B90-A41E36B36A77}" destId="{99D37376-D429-43D2-A52E-3CE423F1EFAE}" srcOrd="0" destOrd="0" parTransId="{2062D3BB-887C-4D9F-B409-B52000D0BC6E}" sibTransId="{C9AB6004-1F1B-44DD-B9C0-D2C6B3CC1783}"/>
    <dgm:cxn modelId="{1B27F1DF-F22C-403B-8778-D6DC1FD5A517}" type="presOf" srcId="{0F696A46-23BF-4ADC-8BDD-58D27CBB0AEA}" destId="{F6B7D350-CAD0-4183-8B0A-F723FD7E6515}" srcOrd="0" destOrd="0" presId="urn:microsoft.com/office/officeart/2005/8/layout/hList1"/>
    <dgm:cxn modelId="{68B0BCF5-0613-4778-8002-E08EB51825DE}" type="presOf" srcId="{FD5391EB-A193-4A29-A8F2-20C606F03764}" destId="{6194BB4E-C227-49CB-99A1-86BE0C3DF049}" srcOrd="0" destOrd="0" presId="urn:microsoft.com/office/officeart/2005/8/layout/hList1"/>
    <dgm:cxn modelId="{E0234B0A-3B33-4E1D-992A-228DFEBE204D}" type="presParOf" srcId="{1C13B146-1A24-4340-B9E8-7F536D6A2D8B}" destId="{2C1C5AC0-264B-4322-B573-95564C9DB023}" srcOrd="0" destOrd="0" presId="urn:microsoft.com/office/officeart/2005/8/layout/hList1"/>
    <dgm:cxn modelId="{5845B8B0-477C-446D-9440-58D7AAA9B93F}" type="presParOf" srcId="{2C1C5AC0-264B-4322-B573-95564C9DB023}" destId="{EB8A10BA-5EE0-4E59-B908-FC6DE581855B}" srcOrd="0" destOrd="0" presId="urn:microsoft.com/office/officeart/2005/8/layout/hList1"/>
    <dgm:cxn modelId="{215F60ED-8EAE-4814-BE59-447CDB6AE286}" type="presParOf" srcId="{2C1C5AC0-264B-4322-B573-95564C9DB023}" destId="{6520DA84-EDEF-4119-B335-5DBD0F418738}" srcOrd="1" destOrd="0" presId="urn:microsoft.com/office/officeart/2005/8/layout/hList1"/>
    <dgm:cxn modelId="{0AC1C85E-969F-4F8F-83CC-E03159C9B3F4}" type="presParOf" srcId="{1C13B146-1A24-4340-B9E8-7F536D6A2D8B}" destId="{D57805F8-C9C9-4CD7-BF05-4BE8183EB7A9}" srcOrd="1" destOrd="0" presId="urn:microsoft.com/office/officeart/2005/8/layout/hList1"/>
    <dgm:cxn modelId="{46039473-99F8-4EE1-8010-3C34E0F0CC7C}" type="presParOf" srcId="{1C13B146-1A24-4340-B9E8-7F536D6A2D8B}" destId="{45F0DC48-5BD2-414C-8F7B-C81CB750D879}" srcOrd="2" destOrd="0" presId="urn:microsoft.com/office/officeart/2005/8/layout/hList1"/>
    <dgm:cxn modelId="{915897E0-305F-4DA3-8C62-58DA5BB0BC90}" type="presParOf" srcId="{45F0DC48-5BD2-414C-8F7B-C81CB750D879}" destId="{EB4F6F28-E8E2-4AFB-920E-96A07663AFFB}" srcOrd="0" destOrd="0" presId="urn:microsoft.com/office/officeart/2005/8/layout/hList1"/>
    <dgm:cxn modelId="{3EEAC631-61DE-40C3-BF70-BDDB8F979627}" type="presParOf" srcId="{45F0DC48-5BD2-414C-8F7B-C81CB750D879}" destId="{70826DAD-B222-40D2-9610-627095C49C38}" srcOrd="1" destOrd="0" presId="urn:microsoft.com/office/officeart/2005/8/layout/hList1"/>
    <dgm:cxn modelId="{8183A718-138C-4000-89FF-C13265D65B69}" type="presParOf" srcId="{1C13B146-1A24-4340-B9E8-7F536D6A2D8B}" destId="{29E58E6C-D3B0-44EA-A6C1-CBC0AEFA667A}" srcOrd="3" destOrd="0" presId="urn:microsoft.com/office/officeart/2005/8/layout/hList1"/>
    <dgm:cxn modelId="{83B1B1C8-1AC9-48CE-AA0C-8C528B174A88}" type="presParOf" srcId="{1C13B146-1A24-4340-B9E8-7F536D6A2D8B}" destId="{A05DD5B0-4169-46FD-8BF5-CA58C2E0C8CB}" srcOrd="4" destOrd="0" presId="urn:microsoft.com/office/officeart/2005/8/layout/hList1"/>
    <dgm:cxn modelId="{DF962E94-D9E2-4EB7-86DC-ACD068C1C7E3}" type="presParOf" srcId="{A05DD5B0-4169-46FD-8BF5-CA58C2E0C8CB}" destId="{F6B7D350-CAD0-4183-8B0A-F723FD7E6515}" srcOrd="0" destOrd="0" presId="urn:microsoft.com/office/officeart/2005/8/layout/hList1"/>
    <dgm:cxn modelId="{4EBBF108-884A-4955-807C-74C19961E883}" type="presParOf" srcId="{A05DD5B0-4169-46FD-8BF5-CA58C2E0C8CB}" destId="{5D29966E-39E7-4D68-97A0-360A2E92A5F9}" srcOrd="1" destOrd="0" presId="urn:microsoft.com/office/officeart/2005/8/layout/hList1"/>
    <dgm:cxn modelId="{ADF1EEBE-9AE0-4E92-8486-2CAD40D67EEE}" type="presParOf" srcId="{1C13B146-1A24-4340-B9E8-7F536D6A2D8B}" destId="{4621F8AC-D9A7-45F7-A690-84CA901A9AF0}" srcOrd="5" destOrd="0" presId="urn:microsoft.com/office/officeart/2005/8/layout/hList1"/>
    <dgm:cxn modelId="{F857A216-F2DA-4434-966A-6EDF12771BB5}" type="presParOf" srcId="{1C13B146-1A24-4340-B9E8-7F536D6A2D8B}" destId="{7DCF725E-AAA0-4864-91B5-F00D339168B9}" srcOrd="6" destOrd="0" presId="urn:microsoft.com/office/officeart/2005/8/layout/hList1"/>
    <dgm:cxn modelId="{0072E9E0-23BF-4D55-86B8-FE4AC644FA7D}" type="presParOf" srcId="{7DCF725E-AAA0-4864-91B5-F00D339168B9}" destId="{81FC1EAD-C882-4433-882D-C1432FB34B75}" srcOrd="0" destOrd="0" presId="urn:microsoft.com/office/officeart/2005/8/layout/hList1"/>
    <dgm:cxn modelId="{26D1377B-45BA-443C-8C0B-5655B7FFC068}" type="presParOf" srcId="{7DCF725E-AAA0-4864-91B5-F00D339168B9}" destId="{7632EFD6-6D8D-40C2-B335-F7CACC1AD55C}" srcOrd="1" destOrd="0" presId="urn:microsoft.com/office/officeart/2005/8/layout/hList1"/>
    <dgm:cxn modelId="{F3FC0E7D-1CDE-4BB0-99B5-8A6261180542}" type="presParOf" srcId="{1C13B146-1A24-4340-B9E8-7F536D6A2D8B}" destId="{9C9D326C-FF55-4272-AE1A-9AD1DC04D18A}" srcOrd="7" destOrd="0" presId="urn:microsoft.com/office/officeart/2005/8/layout/hList1"/>
    <dgm:cxn modelId="{26D4E06D-8815-4990-9C0F-D19DB6E97CF8}" type="presParOf" srcId="{1C13B146-1A24-4340-B9E8-7F536D6A2D8B}" destId="{9B8E0B19-2EC2-4369-AA60-687269C08660}" srcOrd="8" destOrd="0" presId="urn:microsoft.com/office/officeart/2005/8/layout/hList1"/>
    <dgm:cxn modelId="{80B277BA-E6A2-45C2-A4B0-B760D982905A}" type="presParOf" srcId="{9B8E0B19-2EC2-4369-AA60-687269C08660}" destId="{6194BB4E-C227-49CB-99A1-86BE0C3DF049}" srcOrd="0" destOrd="0" presId="urn:microsoft.com/office/officeart/2005/8/layout/hList1"/>
    <dgm:cxn modelId="{A88BD387-06AE-4FB6-ACBA-24D580A208D7}" type="presParOf" srcId="{9B8E0B19-2EC2-4369-AA60-687269C08660}" destId="{6E57DF79-B70F-4A9B-87CB-56568B7B0E9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9FD2F-7293-42AD-8351-0E4A389B9443}">
      <dsp:nvSpPr>
        <dsp:cNvPr id="0" name=""/>
        <dsp:cNvSpPr/>
      </dsp:nvSpPr>
      <dsp:spPr>
        <a:xfrm>
          <a:off x="5134" y="1715542"/>
          <a:ext cx="1750888" cy="875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Team Members:</a:t>
          </a:r>
        </a:p>
      </dsp:txBody>
      <dsp:txXfrm>
        <a:off x="30775" y="1741183"/>
        <a:ext cx="1699606" cy="824162"/>
      </dsp:txXfrm>
    </dsp:sp>
    <dsp:sp modelId="{FA18542A-FC71-45AE-8C4E-A1216DD8E886}">
      <dsp:nvSpPr>
        <dsp:cNvPr id="0" name=""/>
        <dsp:cNvSpPr/>
      </dsp:nvSpPr>
      <dsp:spPr>
        <a:xfrm>
          <a:off x="2193745" y="1715542"/>
          <a:ext cx="1750888" cy="875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Rahul Gujarathi</a:t>
          </a:r>
        </a:p>
      </dsp:txBody>
      <dsp:txXfrm>
        <a:off x="2219386" y="1741183"/>
        <a:ext cx="1699606" cy="824162"/>
      </dsp:txXfrm>
    </dsp:sp>
    <dsp:sp modelId="{A337FE43-8B36-4A4C-94AC-60E706752018}">
      <dsp:nvSpPr>
        <dsp:cNvPr id="0" name=""/>
        <dsp:cNvSpPr/>
      </dsp:nvSpPr>
      <dsp:spPr>
        <a:xfrm>
          <a:off x="4382355" y="1715542"/>
          <a:ext cx="1750888" cy="875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Surya</a:t>
          </a:r>
        </a:p>
      </dsp:txBody>
      <dsp:txXfrm>
        <a:off x="4407996" y="1741183"/>
        <a:ext cx="1699606" cy="824162"/>
      </dsp:txXfrm>
    </dsp:sp>
    <dsp:sp modelId="{70C613AA-3CF5-42FF-BF0B-F02F10FEBCF4}">
      <dsp:nvSpPr>
        <dsp:cNvPr id="0" name=""/>
        <dsp:cNvSpPr/>
      </dsp:nvSpPr>
      <dsp:spPr>
        <a:xfrm>
          <a:off x="6570966" y="1715542"/>
          <a:ext cx="1750888" cy="875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Sekhar</a:t>
          </a:r>
        </a:p>
      </dsp:txBody>
      <dsp:txXfrm>
        <a:off x="6596607" y="1741183"/>
        <a:ext cx="1699606" cy="824162"/>
      </dsp:txXfrm>
    </dsp:sp>
    <dsp:sp modelId="{B7DE3C9E-28A3-428D-B59A-E89E1AB59F5B}">
      <dsp:nvSpPr>
        <dsp:cNvPr id="0" name=""/>
        <dsp:cNvSpPr/>
      </dsp:nvSpPr>
      <dsp:spPr>
        <a:xfrm>
          <a:off x="8759576" y="1715542"/>
          <a:ext cx="1750888" cy="875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Chaitanya</a:t>
          </a:r>
        </a:p>
      </dsp:txBody>
      <dsp:txXfrm>
        <a:off x="8785217" y="1741183"/>
        <a:ext cx="1699606" cy="824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A10BA-5EE0-4E59-B908-FC6DE581855B}">
      <dsp:nvSpPr>
        <dsp:cNvPr id="0" name=""/>
        <dsp:cNvSpPr/>
      </dsp:nvSpPr>
      <dsp:spPr>
        <a:xfrm>
          <a:off x="4929" y="1056614"/>
          <a:ext cx="1889521" cy="755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Stock Recommendation System</a:t>
          </a:r>
        </a:p>
      </dsp:txBody>
      <dsp:txXfrm>
        <a:off x="4929" y="1056614"/>
        <a:ext cx="1889521" cy="755808"/>
      </dsp:txXfrm>
    </dsp:sp>
    <dsp:sp modelId="{6520DA84-EDEF-4119-B335-5DBD0F418738}">
      <dsp:nvSpPr>
        <dsp:cNvPr id="0" name=""/>
        <dsp:cNvSpPr/>
      </dsp:nvSpPr>
      <dsp:spPr>
        <a:xfrm>
          <a:off x="4929" y="1812423"/>
          <a:ext cx="1889521" cy="1482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system provides stock recommendations to users based on their portfolio and Stock market data</a:t>
          </a:r>
          <a:r>
            <a:rPr lang="en-IN" sz="1500" kern="1200" dirty="0"/>
            <a:t> </a:t>
          </a:r>
        </a:p>
      </dsp:txBody>
      <dsp:txXfrm>
        <a:off x="4929" y="1812423"/>
        <a:ext cx="1889521" cy="1482300"/>
      </dsp:txXfrm>
    </dsp:sp>
    <dsp:sp modelId="{EB4F6F28-E8E2-4AFB-920E-96A07663AFFB}">
      <dsp:nvSpPr>
        <dsp:cNvPr id="0" name=""/>
        <dsp:cNvSpPr/>
      </dsp:nvSpPr>
      <dsp:spPr>
        <a:xfrm>
          <a:off x="2158984" y="1056614"/>
          <a:ext cx="1889521" cy="755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User Authentication &amp; Security</a:t>
          </a:r>
        </a:p>
      </dsp:txBody>
      <dsp:txXfrm>
        <a:off x="2158984" y="1056614"/>
        <a:ext cx="1889521" cy="755808"/>
      </dsp:txXfrm>
    </dsp:sp>
    <dsp:sp modelId="{70826DAD-B222-40D2-9610-627095C49C38}">
      <dsp:nvSpPr>
        <dsp:cNvPr id="0" name=""/>
        <dsp:cNvSpPr/>
      </dsp:nvSpPr>
      <dsp:spPr>
        <a:xfrm>
          <a:off x="2158984" y="1812423"/>
          <a:ext cx="1889521" cy="1482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Secure user authentication via an Authentication Service</a:t>
          </a:r>
          <a:endParaRPr lang="en-IN" sz="1500" kern="1200" dirty="0"/>
        </a:p>
      </dsp:txBody>
      <dsp:txXfrm>
        <a:off x="2158984" y="1812423"/>
        <a:ext cx="1889521" cy="1482300"/>
      </dsp:txXfrm>
    </dsp:sp>
    <dsp:sp modelId="{F6B7D350-CAD0-4183-8B0A-F723FD7E6515}">
      <dsp:nvSpPr>
        <dsp:cNvPr id="0" name=""/>
        <dsp:cNvSpPr/>
      </dsp:nvSpPr>
      <dsp:spPr>
        <a:xfrm>
          <a:off x="4313039" y="1056614"/>
          <a:ext cx="1889521" cy="755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Real-time Stock Data Retrieval</a:t>
          </a:r>
        </a:p>
      </dsp:txBody>
      <dsp:txXfrm>
        <a:off x="4313039" y="1056614"/>
        <a:ext cx="1889521" cy="755808"/>
      </dsp:txXfrm>
    </dsp:sp>
    <dsp:sp modelId="{5D29966E-39E7-4D68-97A0-360A2E92A5F9}">
      <dsp:nvSpPr>
        <dsp:cNvPr id="0" name=""/>
        <dsp:cNvSpPr/>
      </dsp:nvSpPr>
      <dsp:spPr>
        <a:xfrm>
          <a:off x="4313039" y="1812423"/>
          <a:ext cx="1889521" cy="1482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kern="1200" dirty="0"/>
            <a:t>Stores and queries stock-related data using Cloud SQL</a:t>
          </a:r>
          <a:endParaRPr lang="en-IN" sz="1500" kern="1200" dirty="0"/>
        </a:p>
      </dsp:txBody>
      <dsp:txXfrm>
        <a:off x="4313039" y="1812423"/>
        <a:ext cx="1889521" cy="1482300"/>
      </dsp:txXfrm>
    </dsp:sp>
    <dsp:sp modelId="{81FC1EAD-C882-4433-882D-C1432FB34B75}">
      <dsp:nvSpPr>
        <dsp:cNvPr id="0" name=""/>
        <dsp:cNvSpPr/>
      </dsp:nvSpPr>
      <dsp:spPr>
        <a:xfrm>
          <a:off x="6467094" y="1056614"/>
          <a:ext cx="1889521" cy="755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Notification System</a:t>
          </a:r>
        </a:p>
      </dsp:txBody>
      <dsp:txXfrm>
        <a:off x="6467094" y="1056614"/>
        <a:ext cx="1889521" cy="755808"/>
      </dsp:txXfrm>
    </dsp:sp>
    <dsp:sp modelId="{7632EFD6-6D8D-40C2-B335-F7CACC1AD55C}">
      <dsp:nvSpPr>
        <dsp:cNvPr id="0" name=""/>
        <dsp:cNvSpPr/>
      </dsp:nvSpPr>
      <dsp:spPr>
        <a:xfrm>
          <a:off x="6467094" y="1812423"/>
          <a:ext cx="1889521" cy="1482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kern="1200" dirty="0"/>
            <a:t>Uses Cloud Pub/Sub or Firebase Cloud Messaging for delivering notifications</a:t>
          </a:r>
          <a:endParaRPr lang="en-IN" sz="1500" kern="1200" dirty="0"/>
        </a:p>
      </dsp:txBody>
      <dsp:txXfrm>
        <a:off x="6467094" y="1812423"/>
        <a:ext cx="1889521" cy="1482300"/>
      </dsp:txXfrm>
    </dsp:sp>
    <dsp:sp modelId="{6194BB4E-C227-49CB-99A1-86BE0C3DF049}">
      <dsp:nvSpPr>
        <dsp:cNvPr id="0" name=""/>
        <dsp:cNvSpPr/>
      </dsp:nvSpPr>
      <dsp:spPr>
        <a:xfrm>
          <a:off x="8621148" y="1056614"/>
          <a:ext cx="1889521" cy="755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Scalable Backend API</a:t>
          </a:r>
        </a:p>
      </dsp:txBody>
      <dsp:txXfrm>
        <a:off x="8621148" y="1056614"/>
        <a:ext cx="1889521" cy="755808"/>
      </dsp:txXfrm>
    </dsp:sp>
    <dsp:sp modelId="{6E57DF79-B70F-4A9B-87CB-56568B7B0E9D}">
      <dsp:nvSpPr>
        <dsp:cNvPr id="0" name=""/>
        <dsp:cNvSpPr/>
      </dsp:nvSpPr>
      <dsp:spPr>
        <a:xfrm>
          <a:off x="8621148" y="1812423"/>
          <a:ext cx="1889521" cy="1482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Provides endpoints for authentication, recommendations, and notifications</a:t>
          </a:r>
        </a:p>
      </dsp:txBody>
      <dsp:txXfrm>
        <a:off x="8621148" y="1812423"/>
        <a:ext cx="1889521" cy="1482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6041-3E0A-5110-AA76-D40C0D31F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53E1F-EA10-A96D-DD6A-E2C7F45B8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6CF71-3F70-9279-896C-439872DF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6751-EBCC-4538-B4DC-F72DEE451DC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03982-C4A9-D0B9-CFFF-26A2161F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16491-B87D-F843-A4FE-90FBBEB1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40B8-5418-406A-ABE5-266BA973A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4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39D6-EC62-32CA-363D-065444DA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BB7B0-8CC0-84E5-51B3-EB19F0B64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414C5-3EB7-D760-0414-9F13C32E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6751-EBCC-4538-B4DC-F72DEE451DC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D90E8-BF75-12F4-1EEC-52BDFA02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5A900-6B44-3CBD-A681-46BDB653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40B8-5418-406A-ABE5-266BA973A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93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4FA29-7BD3-CE37-F032-1D489C000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F713B-07EC-B075-5528-687DD0474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A4F34-87AB-1EA4-E873-EAAA7BD5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6751-EBCC-4538-B4DC-F72DEE451DC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F9ABD-C31D-B3D2-81EA-E75691B3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6E20-FF1F-D87B-8586-A89A7060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40B8-5418-406A-ABE5-266BA973A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73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E530-56A8-0FB8-0B10-7D510E29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0FD18-FD31-5595-035F-D15021D5F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8B34-88B6-7745-B9A7-7DD724D2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6751-EBCC-4538-B4DC-F72DEE451DC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0BD9-283F-49A4-6A6D-E64C90ED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4F1E9-C18C-62EF-5428-3D567D98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40B8-5418-406A-ABE5-266BA973A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6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C2E5-F515-C4A4-4A83-2D83D917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3B260-2330-A853-1246-F9E7FDA62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0CE5F-B73B-C671-AD54-2194BE50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6751-EBCC-4538-B4DC-F72DEE451DC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F1512-3647-8048-7B5B-FDADE777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EA3F1-BD8E-FFDD-E10F-3C23285A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40B8-5418-406A-ABE5-266BA973A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17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59F6-B642-3E09-587D-12FCA299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AE3F-7AA2-71F5-8A76-FC09F1039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B91BC-5D38-7EB3-7616-0229DE616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F74D5-A837-2949-D221-B9579A06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6751-EBCC-4538-B4DC-F72DEE451DC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A23ED-A738-E313-23CA-F5915DD1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E38C3-8468-589D-E8B0-5F7A19B2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40B8-5418-406A-ABE5-266BA973A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20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AD62-05E9-5EA5-9E39-F077B825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7E7F6-AD78-BE04-77E0-E823B6C2E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ADADC-AA1F-F093-9FD3-84848439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66330-CDC3-B931-99EC-B7F37C25A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B80AC-9A89-99DE-E646-DC4151352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3304F-DFB6-AF9F-B6A6-05210BB7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6751-EBCC-4538-B4DC-F72DEE451DC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3FF2C-9B7F-5263-673C-CA0BA5BA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57007-E716-9F7B-B6AF-9C58E442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40B8-5418-406A-ABE5-266BA973A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7BFB-BDD8-1600-36F9-EB9B8DF3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D0040-7CC7-A65F-2BD1-3B86F44C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6751-EBCC-4538-B4DC-F72DEE451DC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98439-0E52-9A51-6708-AF899F6F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85734-D249-3914-8471-6F4AEA6F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40B8-5418-406A-ABE5-266BA973A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02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FEB93-B5E4-D70C-2D2B-CA222EDB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6751-EBCC-4538-B4DC-F72DEE451DC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F4F55-F018-00B0-2CAE-58156E5C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1EBB0-50A5-70F6-B2CD-668CD2E9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40B8-5418-406A-ABE5-266BA973A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45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971A-7122-78DE-5969-D61A5A3F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0CDD4-6271-D9BE-3EBC-3BC91FF3C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D0D85-E2AA-C749-4E33-3B478DDBE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9D2BF-13DC-C967-4F0C-A7638E2F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6751-EBCC-4538-B4DC-F72DEE451DC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8BE2F-C44B-89E3-E336-015EAF86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D87B8-B079-602F-33E1-0891BB84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40B8-5418-406A-ABE5-266BA973A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02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F380-8CC9-6725-1D02-D0B72A33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A78A1-FE06-32E0-FE7B-9A5FB7C24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1BA0C-58BB-380F-AB15-F78290C88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1111B-D057-F2DF-8016-AE78D339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6751-EBCC-4538-B4DC-F72DEE451DC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2B529-A616-74CA-1B18-2BC78DC7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E2B9A-54E8-A7CB-3D51-6E8E801A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A40B8-5418-406A-ABE5-266BA973A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77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25629-8F84-C112-4CD0-981AF2A75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EA8E0-B45F-13E7-AA72-41D0728F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B43C8-8BDF-4F0B-B6A8-4AA1540E5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B6751-EBCC-4538-B4DC-F72DEE451DC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C4C8-A5F9-2A80-073C-C1413887A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2C11C-BE73-0E27-2618-DF14A71B0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A40B8-5418-406A-ABE5-266BA973A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59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2E7E2F-7425-10DA-58E4-86CA44FEA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852" y="4575432"/>
            <a:ext cx="9144000" cy="1655762"/>
          </a:xfrm>
        </p:spPr>
        <p:txBody>
          <a:bodyPr>
            <a:normAutofit/>
          </a:bodyPr>
          <a:lstStyle/>
          <a:p>
            <a:r>
              <a:rPr lang="en-IN" sz="6000" dirty="0" err="1">
                <a:solidFill>
                  <a:schemeClr val="bg1"/>
                </a:solidFill>
              </a:rPr>
              <a:t>Cloudathon</a:t>
            </a:r>
            <a:r>
              <a:rPr lang="en-IN" sz="60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0C9627-5A3A-7DC7-C922-8BEC105A4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86" y="992067"/>
            <a:ext cx="7453006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6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105A-A513-BF2A-F5BA-F1C50C51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accent5">
                    <a:lumMod val="75000"/>
                  </a:schemeClr>
                </a:solidFill>
                <a:latin typeface="Calibri "/>
              </a:rPr>
              <a:t>Team 12 – Code-Breaker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6D68C4-4C32-E96D-0A24-5D7DEBEC40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390002"/>
              </p:ext>
            </p:extLst>
          </p:nvPr>
        </p:nvGraphicFramePr>
        <p:xfrm>
          <a:off x="916858" y="1690688"/>
          <a:ext cx="10515600" cy="4306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381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19E13-4729-FAB0-A351-9311F15F6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685BB8-DE0A-DE7A-9E6E-AC44FAB0E03A}"/>
              </a:ext>
            </a:extLst>
          </p:cNvPr>
          <p:cNvGrpSpPr/>
          <p:nvPr/>
        </p:nvGrpSpPr>
        <p:grpSpPr>
          <a:xfrm>
            <a:off x="997372" y="879686"/>
            <a:ext cx="10197256" cy="5098628"/>
            <a:chOff x="159171" y="2156"/>
            <a:chExt cx="10197256" cy="509862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B23B602-724D-7C97-54FB-AEBDB63AB29D}"/>
                </a:ext>
              </a:extLst>
            </p:cNvPr>
            <p:cNvSpPr/>
            <p:nvPr/>
          </p:nvSpPr>
          <p:spPr>
            <a:xfrm>
              <a:off x="159171" y="2156"/>
              <a:ext cx="10197256" cy="509862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00B0CDE9-4503-7CB7-CA0C-7E9590BB74C9}"/>
                </a:ext>
              </a:extLst>
            </p:cNvPr>
            <p:cNvSpPr txBox="1"/>
            <p:nvPr/>
          </p:nvSpPr>
          <p:spPr>
            <a:xfrm>
              <a:off x="308505" y="151490"/>
              <a:ext cx="9898588" cy="47999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3825" tIns="82550" rIns="123825" bIns="825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6500" kern="1200" dirty="0"/>
                <a:t>Centralised Dashboard for Customer Investment Health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364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BD86C-7526-0A95-A403-B4CB90B3B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1A26-06C0-5250-9E33-46606A47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21413" cy="755752"/>
          </a:xfrm>
        </p:spPr>
        <p:txBody>
          <a:bodyPr/>
          <a:lstStyle/>
          <a:p>
            <a:r>
              <a:rPr lang="en-IN" b="1" u="sng" dirty="0">
                <a:solidFill>
                  <a:schemeClr val="accent5">
                    <a:lumMod val="75000"/>
                  </a:schemeClr>
                </a:solidFill>
                <a:latin typeface="Calibri "/>
              </a:rPr>
              <a:t>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F5C53D-0470-87FB-2EBA-7B9E02B57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23" y="1838630"/>
            <a:ext cx="8507012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9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1A40A-4698-4557-F642-E3154786A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8310-946C-B99B-2F21-5102BE8C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21413" cy="755752"/>
          </a:xfrm>
        </p:spPr>
        <p:txBody>
          <a:bodyPr/>
          <a:lstStyle/>
          <a:p>
            <a:r>
              <a:rPr lang="en-IN" b="1" u="sng" dirty="0">
                <a:solidFill>
                  <a:schemeClr val="accent5">
                    <a:lumMod val="75000"/>
                  </a:schemeClr>
                </a:solidFill>
                <a:latin typeface="Calibri "/>
              </a:rPr>
              <a:t>Dashboard</a:t>
            </a:r>
          </a:p>
        </p:txBody>
      </p:sp>
      <p:pic>
        <p:nvPicPr>
          <p:cNvPr id="4098" name="Picture 2" descr="Investment Portfolio Dashboard">
            <a:extLst>
              <a:ext uri="{FF2B5EF4-FFF2-40B4-BE49-F238E27FC236}">
                <a16:creationId xmlns:a16="http://schemas.microsoft.com/office/drawing/2014/main" id="{A66D1372-1E74-DADA-A06E-A85127D08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2" y="1288028"/>
            <a:ext cx="9741896" cy="537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6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D9107-B6E6-E353-BBBA-ECBA8A80D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BF8823-CC2A-0BE4-312B-A62305BD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accent5">
                    <a:lumMod val="75000"/>
                  </a:schemeClr>
                </a:solidFill>
                <a:latin typeface="Calibri "/>
              </a:rPr>
              <a:t>Features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B934501-4987-9AB5-E274-FDB398387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5768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70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0F643-A2D5-8687-0997-0AE7355CC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26BFC92-512E-485F-F578-A84ECB4641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56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</vt:lpstr>
      <vt:lpstr>Calibri Light</vt:lpstr>
      <vt:lpstr>Office Theme</vt:lpstr>
      <vt:lpstr>PowerPoint Presentation</vt:lpstr>
      <vt:lpstr>Team 12 – Code-Breaker</vt:lpstr>
      <vt:lpstr>PowerPoint Presentation</vt:lpstr>
      <vt:lpstr>Architecture</vt:lpstr>
      <vt:lpstr>Dashboard</vt:lpstr>
      <vt:lpstr>Features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G</dc:creator>
  <cp:lastModifiedBy>Rahul G</cp:lastModifiedBy>
  <cp:revision>5</cp:revision>
  <dcterms:created xsi:type="dcterms:W3CDTF">2025-03-18T03:02:17Z</dcterms:created>
  <dcterms:modified xsi:type="dcterms:W3CDTF">2025-03-18T03:45:07Z</dcterms:modified>
</cp:coreProperties>
</file>