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639"/>
    <a:srgbClr val="FC486E"/>
    <a:srgbClr val="FBC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67F-FABC-49CB-92B3-C6492CB0A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B1406-3A18-4713-B3FF-E6F2361C8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EE29-4AE7-4D15-B5CF-D4AC641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0115-51D4-43D8-8CED-44FA8F2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789C6-411C-4207-9403-ECE886DC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A748-67A8-4B78-91F1-DC24B522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66D5D-62E3-4692-82BA-6B1297976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F1D-D440-47BD-BE09-C689C05D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CCC3-8054-4708-8623-5A88176B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B3EC8-D44B-45E9-AD68-6D287B76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7E52A-4782-48D5-BA42-371C5EA51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04BFC-25C7-439E-834F-34A7AD73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E8A56-7CE7-4C15-A8C6-92E9726B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97CE-97EE-47E4-A3D3-6EB96458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C70B-73DC-4835-AE28-C262B1D2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5B94-A144-48BB-B068-D26BAC69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FEEF-DE64-4165-BD34-74884087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5E32-5340-4783-AE9F-EF7BCB3A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5290-0376-44DC-BCCC-266E8B6A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CA5C-FC58-4D6D-8C9E-A6B42953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CB63-2063-4AC8-8BD0-C270DC45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01FD9-3D94-452D-906D-6C4B830A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724A-94E3-4F84-842E-F2F8E21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39F2-EBBF-46AF-9B5C-5FA809F0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2A8B-9192-46D0-9DDE-DC999683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8B81-851E-4A21-8C01-E91F80E7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C433-BF9C-4AC4-9620-54ACD2338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9AA94-6AAE-47D2-B3FE-787DC0C43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C2702-8D7E-4996-80EF-CFCA9A20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F046D-B0D5-412A-BB84-B4BF1A7B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3CC1-0833-4F37-BEF8-006A0B27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961F-44A3-4B59-869F-26C55EBB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1213F-6C82-404F-AB4F-E6A74368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0CC01-0B4E-4EFA-826D-54FFAB61B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1A44D-C32C-4983-8B2C-00B58AFAA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91637-1893-408D-8FAE-00BAE6803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B9A72-CF29-4250-BFE4-71A840E4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DB5E9-7CA3-4634-B197-C9A34801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E162A-7D05-4686-A7A4-3D944817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4AAB-5364-4C79-8D9B-21C7B9DB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7319B-03D0-458E-83B4-FEE03143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831D-DA04-4B43-ACD8-D61CE256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3F14-93B8-498B-93F8-D27AEA7E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B482A-55A9-4539-9FA9-35426A91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3B274-BDF0-40BE-99A5-A076BD3D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D4423-7C6F-4DBB-85A4-8FC4D76F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B41D-472F-4BFB-9F78-2651BB4D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1FDA-6F74-45AA-8027-D56B046C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1B1D2-8DD2-4422-994C-A7211E557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D5A0C-133B-4D1B-BEE2-4268139E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78DF3-DB0E-47A4-8EDC-E641101A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FC9DD-39CC-432F-9B31-C360548C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B632-E6CD-428B-8345-1E11F909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CCDAF-0F98-42F6-BCC4-47D222F87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7CB78-4AF2-4E7A-8D54-F5B83A23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C659B-BFBB-427E-8E1B-8E398DF5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AF3DE-3F6A-4D56-B65A-F27F829C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34F0C-30BA-4942-BC2D-069CA760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075A5-84C2-489B-B92C-B1591CFC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379E8-1EBF-477E-BE4D-D99FBE10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6FA8-8A4D-4776-8859-5B58BDE67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F9B-7BA6-47C1-8F37-2ED984E39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809D-481D-481A-A6B1-724D10976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988F281-5BB1-46B3-B523-F3E8846F1D5E}"/>
              </a:ext>
            </a:extLst>
          </p:cNvPr>
          <p:cNvGrpSpPr/>
          <p:nvPr/>
        </p:nvGrpSpPr>
        <p:grpSpPr>
          <a:xfrm>
            <a:off x="2282787" y="1543868"/>
            <a:ext cx="3178628" cy="3770263"/>
            <a:chOff x="2282787" y="1543868"/>
            <a:chExt cx="3178628" cy="37702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7ABC5C-615D-4050-BCD3-19304A44F670}"/>
                </a:ext>
              </a:extLst>
            </p:cNvPr>
            <p:cNvSpPr/>
            <p:nvPr/>
          </p:nvSpPr>
          <p:spPr>
            <a:xfrm>
              <a:off x="2631130" y="2235200"/>
              <a:ext cx="2496456" cy="2481943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9A39BC-DB7B-4A8F-8095-33EF4C5EA92A}"/>
                </a:ext>
              </a:extLst>
            </p:cNvPr>
            <p:cNvSpPr txBox="1"/>
            <p:nvPr/>
          </p:nvSpPr>
          <p:spPr>
            <a:xfrm>
              <a:off x="2282787" y="1543868"/>
              <a:ext cx="3178628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9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IF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3D11E4-A7BF-4173-977F-60158F1B6894}"/>
              </a:ext>
            </a:extLst>
          </p:cNvPr>
          <p:cNvCxnSpPr>
            <a:cxnSpLocks/>
          </p:cNvCxnSpPr>
          <p:nvPr/>
        </p:nvCxnSpPr>
        <p:spPr>
          <a:xfrm>
            <a:off x="2351503" y="1993940"/>
            <a:ext cx="3050381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CBB0F-6E9A-4243-ABFD-0FE44C7B6351}"/>
              </a:ext>
            </a:extLst>
          </p:cNvPr>
          <p:cNvCxnSpPr>
            <a:cxnSpLocks/>
          </p:cNvCxnSpPr>
          <p:nvPr/>
        </p:nvCxnSpPr>
        <p:spPr>
          <a:xfrm rot="16200000">
            <a:off x="879889" y="3460786"/>
            <a:ext cx="300990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0CDC29-FC39-49B3-BF2F-FB8631093651}"/>
              </a:ext>
            </a:extLst>
          </p:cNvPr>
          <p:cNvCxnSpPr>
            <a:cxnSpLocks/>
          </p:cNvCxnSpPr>
          <p:nvPr/>
        </p:nvCxnSpPr>
        <p:spPr>
          <a:xfrm>
            <a:off x="2351503" y="4927676"/>
            <a:ext cx="300990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C850B1-4138-4FBA-8C21-E4144FEA3FB8}"/>
              </a:ext>
            </a:extLst>
          </p:cNvPr>
          <p:cNvCxnSpPr>
            <a:cxnSpLocks/>
          </p:cNvCxnSpPr>
          <p:nvPr/>
        </p:nvCxnSpPr>
        <p:spPr>
          <a:xfrm flipV="1">
            <a:off x="5361403" y="3147934"/>
            <a:ext cx="0" cy="1817802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E4291-A9A0-4A14-9337-5C915A109309}"/>
              </a:ext>
            </a:extLst>
          </p:cNvPr>
          <p:cNvCxnSpPr>
            <a:cxnSpLocks/>
          </p:cNvCxnSpPr>
          <p:nvPr/>
        </p:nvCxnSpPr>
        <p:spPr>
          <a:xfrm flipV="1">
            <a:off x="5361403" y="1955836"/>
            <a:ext cx="0" cy="1277902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B789F1-BB7E-4F80-A688-F7931AC19E51}"/>
              </a:ext>
            </a:extLst>
          </p:cNvPr>
          <p:cNvGrpSpPr/>
          <p:nvPr/>
        </p:nvGrpSpPr>
        <p:grpSpPr>
          <a:xfrm>
            <a:off x="5461415" y="1885467"/>
            <a:ext cx="4504643" cy="830997"/>
            <a:chOff x="398764" y="2165304"/>
            <a:chExt cx="4504643" cy="83099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4119DC-096F-4F36-84B6-D60CA83A0206}"/>
                </a:ext>
              </a:extLst>
            </p:cNvPr>
            <p:cNvSpPr/>
            <p:nvPr/>
          </p:nvSpPr>
          <p:spPr>
            <a:xfrm>
              <a:off x="740228" y="2235199"/>
              <a:ext cx="3820376" cy="691209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3E288C-365E-4800-AD01-37FD2783CD20}"/>
                </a:ext>
              </a:extLst>
            </p:cNvPr>
            <p:cNvSpPr txBox="1"/>
            <p:nvPr/>
          </p:nvSpPr>
          <p:spPr>
            <a:xfrm>
              <a:off x="398764" y="2165304"/>
              <a:ext cx="45046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 WANNA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4072B4C-7E5E-47AD-BCF7-FF6D29C51D3A}"/>
              </a:ext>
            </a:extLst>
          </p:cNvPr>
          <p:cNvSpPr txBox="1"/>
          <p:nvPr/>
        </p:nvSpPr>
        <p:spPr>
          <a:xfrm>
            <a:off x="5446854" y="2661043"/>
            <a:ext cx="4504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Tw Cen MT" panose="020B0602020104020603" pitchFamily="34" charset="0"/>
              </a:rPr>
              <a:t>CREATE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E0579F-7A43-47F8-B557-AA131B1A5320}"/>
              </a:ext>
            </a:extLst>
          </p:cNvPr>
          <p:cNvGrpSpPr/>
          <p:nvPr/>
        </p:nvGrpSpPr>
        <p:grpSpPr>
          <a:xfrm>
            <a:off x="5460099" y="4217592"/>
            <a:ext cx="4504643" cy="830997"/>
            <a:chOff x="398764" y="2165304"/>
            <a:chExt cx="4504643" cy="8309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7F458-239B-4DAF-B33E-824A1C567062}"/>
                </a:ext>
              </a:extLst>
            </p:cNvPr>
            <p:cNvSpPr/>
            <p:nvPr/>
          </p:nvSpPr>
          <p:spPr>
            <a:xfrm>
              <a:off x="740228" y="2235199"/>
              <a:ext cx="3820376" cy="691209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E9D96-02F2-418E-987E-7AD4A63514EF}"/>
                </a:ext>
              </a:extLst>
            </p:cNvPr>
            <p:cNvSpPr txBox="1"/>
            <p:nvPr/>
          </p:nvSpPr>
          <p:spPr>
            <a:xfrm>
              <a:off x="398764" y="2165304"/>
              <a:ext cx="45046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THE KINETIC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87FDC70-A2DF-4DA4-99DA-B29815D65D14}"/>
              </a:ext>
            </a:extLst>
          </p:cNvPr>
          <p:cNvSpPr/>
          <p:nvPr/>
        </p:nvSpPr>
        <p:spPr>
          <a:xfrm>
            <a:off x="0" y="1463443"/>
            <a:ext cx="2336936" cy="3584850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FD1FC7-7812-46AB-B607-EA17D3A4683B}"/>
              </a:ext>
            </a:extLst>
          </p:cNvPr>
          <p:cNvSpPr/>
          <p:nvPr/>
        </p:nvSpPr>
        <p:spPr>
          <a:xfrm>
            <a:off x="5561426" y="-1"/>
            <a:ext cx="4305445" cy="1955357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A44148-AFA2-4BFA-B885-D8C5C0A05FF9}"/>
              </a:ext>
            </a:extLst>
          </p:cNvPr>
          <p:cNvSpPr/>
          <p:nvPr/>
        </p:nvSpPr>
        <p:spPr>
          <a:xfrm>
            <a:off x="9807162" y="1463442"/>
            <a:ext cx="2384837" cy="3770263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A428E3-1B0D-4AB4-BCDE-C390BCA9385F}"/>
              </a:ext>
            </a:extLst>
          </p:cNvPr>
          <p:cNvSpPr/>
          <p:nvPr/>
        </p:nvSpPr>
        <p:spPr>
          <a:xfrm>
            <a:off x="5561426" y="4978696"/>
            <a:ext cx="4305445" cy="1879304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xit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7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1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1A8B55B-ECD4-466D-8B79-BE147A6B7E6C}"/>
              </a:ext>
            </a:extLst>
          </p:cNvPr>
          <p:cNvSpPr txBox="1"/>
          <p:nvPr/>
        </p:nvSpPr>
        <p:spPr>
          <a:xfrm>
            <a:off x="3278946" y="3741103"/>
            <a:ext cx="1576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Tw Cen MT" panose="020B0602020104020603" pitchFamily="34" charset="0"/>
              </a:rPr>
              <a:t>&amp;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B97E2-0276-4100-A071-26227BF4E5D3}"/>
              </a:ext>
            </a:extLst>
          </p:cNvPr>
          <p:cNvSpPr/>
          <p:nvPr/>
        </p:nvSpPr>
        <p:spPr>
          <a:xfrm>
            <a:off x="4682731" y="4112231"/>
            <a:ext cx="7509270" cy="1057959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43D6D-146D-4832-AAF1-4390B92C6860}"/>
              </a:ext>
            </a:extLst>
          </p:cNvPr>
          <p:cNvSpPr txBox="1"/>
          <p:nvPr/>
        </p:nvSpPr>
        <p:spPr>
          <a:xfrm>
            <a:off x="1323305" y="2470989"/>
            <a:ext cx="766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>
                <a:solidFill>
                  <a:schemeClr val="bg1"/>
                </a:solidFill>
                <a:latin typeface="Tw Cen MT" panose="020B0602020104020603" pitchFamily="34" charset="0"/>
              </a:rPr>
              <a:t>USING POWERPOINT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388DF-52D2-4EDE-9B16-868A5950E784}"/>
              </a:ext>
            </a:extLst>
          </p:cNvPr>
          <p:cNvSpPr/>
          <p:nvPr/>
        </p:nvSpPr>
        <p:spPr>
          <a:xfrm>
            <a:off x="1431235" y="2684826"/>
            <a:ext cx="7527235" cy="1107996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0AF311-9BA6-4A0E-91A2-EB7F6C82FAFF}"/>
              </a:ext>
            </a:extLst>
          </p:cNvPr>
          <p:cNvGrpSpPr/>
          <p:nvPr/>
        </p:nvGrpSpPr>
        <p:grpSpPr>
          <a:xfrm>
            <a:off x="4675111" y="3988975"/>
            <a:ext cx="7001538" cy="1107996"/>
            <a:chOff x="2155054" y="2053015"/>
            <a:chExt cx="7001538" cy="11079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315855-D799-4963-B70C-FD78CF1D4BD1}"/>
                </a:ext>
              </a:extLst>
            </p:cNvPr>
            <p:cNvSpPr/>
            <p:nvPr/>
          </p:nvSpPr>
          <p:spPr>
            <a:xfrm>
              <a:off x="2155054" y="2210710"/>
              <a:ext cx="6993919" cy="821635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81E8AD-4238-45E6-9605-A21EA2FAA828}"/>
                </a:ext>
              </a:extLst>
            </p:cNvPr>
            <p:cNvSpPr txBox="1"/>
            <p:nvPr/>
          </p:nvSpPr>
          <p:spPr>
            <a:xfrm>
              <a:off x="2162673" y="2053015"/>
              <a:ext cx="699391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TEXT ANIMATIONS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3685C8-E76F-4B63-B26A-CCA8021DD3CC}"/>
              </a:ext>
            </a:extLst>
          </p:cNvPr>
          <p:cNvSpPr txBox="1"/>
          <p:nvPr/>
        </p:nvSpPr>
        <p:spPr>
          <a:xfrm>
            <a:off x="821636" y="1559325"/>
            <a:ext cx="104559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  <a:latin typeface="Tw Cen MT" panose="020B0602020104020603" pitchFamily="34" charset="0"/>
              </a:rPr>
              <a:t>typography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9CD63-48EF-46F7-BCFD-1FB3B438A056}"/>
              </a:ext>
            </a:extLst>
          </p:cNvPr>
          <p:cNvSpPr/>
          <p:nvPr/>
        </p:nvSpPr>
        <p:spPr>
          <a:xfrm>
            <a:off x="4408452" y="4952962"/>
            <a:ext cx="7527235" cy="1905037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9F15A0-3BE5-4E58-B0F5-75AB2FEAF86A}"/>
              </a:ext>
            </a:extLst>
          </p:cNvPr>
          <p:cNvSpPr/>
          <p:nvPr/>
        </p:nvSpPr>
        <p:spPr>
          <a:xfrm>
            <a:off x="-13250" y="3988976"/>
            <a:ext cx="3292196" cy="1309700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64" presetClass="path" presetSubtype="0" decel="10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3.54167E-6 -0.12245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1" grpId="0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035523-B147-43F3-A484-CD4A55612CCF}"/>
              </a:ext>
            </a:extLst>
          </p:cNvPr>
          <p:cNvSpPr txBox="1"/>
          <p:nvPr/>
        </p:nvSpPr>
        <p:spPr>
          <a:xfrm>
            <a:off x="3544340" y="3801184"/>
            <a:ext cx="5510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4C39F-CD7A-4841-AFCB-4B4C6C3985A2}"/>
              </a:ext>
            </a:extLst>
          </p:cNvPr>
          <p:cNvSpPr txBox="1"/>
          <p:nvPr/>
        </p:nvSpPr>
        <p:spPr>
          <a:xfrm>
            <a:off x="3547964" y="2050752"/>
            <a:ext cx="4416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D4B434-53BD-46C5-9525-4D649B83F47D}"/>
              </a:ext>
            </a:extLst>
          </p:cNvPr>
          <p:cNvGrpSpPr/>
          <p:nvPr/>
        </p:nvGrpSpPr>
        <p:grpSpPr>
          <a:xfrm>
            <a:off x="3683275" y="2910145"/>
            <a:ext cx="2274996" cy="1015663"/>
            <a:chOff x="3612850" y="2950966"/>
            <a:chExt cx="2274996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6C582-A387-47B1-9DBB-004279A51E07}"/>
                </a:ext>
              </a:extLst>
            </p:cNvPr>
            <p:cNvSpPr/>
            <p:nvPr/>
          </p:nvSpPr>
          <p:spPr>
            <a:xfrm>
              <a:off x="3617239" y="3105671"/>
              <a:ext cx="1912024" cy="739254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096E3D-4838-461A-8A8D-885025C88FC2}"/>
                </a:ext>
              </a:extLst>
            </p:cNvPr>
            <p:cNvSpPr txBox="1"/>
            <p:nvPr/>
          </p:nvSpPr>
          <p:spPr>
            <a:xfrm>
              <a:off x="3612850" y="2950966"/>
              <a:ext cx="22749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NEED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E41192A-3E96-4E1B-B511-0ED9BC760BA3}"/>
              </a:ext>
            </a:extLst>
          </p:cNvPr>
          <p:cNvSpPr/>
          <p:nvPr/>
        </p:nvSpPr>
        <p:spPr>
          <a:xfrm>
            <a:off x="8700652" y="1776857"/>
            <a:ext cx="3491348" cy="3584850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0B492-1145-40E4-8CA8-B3C7BB0F20C5}"/>
              </a:ext>
            </a:extLst>
          </p:cNvPr>
          <p:cNvSpPr/>
          <p:nvPr/>
        </p:nvSpPr>
        <p:spPr>
          <a:xfrm>
            <a:off x="0" y="1776857"/>
            <a:ext cx="3544338" cy="3584850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736D74-9B31-4F1F-937A-50009F34C662}"/>
              </a:ext>
            </a:extLst>
          </p:cNvPr>
          <p:cNvCxnSpPr>
            <a:cxnSpLocks/>
          </p:cNvCxnSpPr>
          <p:nvPr/>
        </p:nvCxnSpPr>
        <p:spPr>
          <a:xfrm>
            <a:off x="3191459" y="1814555"/>
            <a:ext cx="5875959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6D7937-3605-4621-8BB4-F985D80A30E9}"/>
              </a:ext>
            </a:extLst>
          </p:cNvPr>
          <p:cNvCxnSpPr>
            <a:cxnSpLocks/>
          </p:cNvCxnSpPr>
          <p:nvPr/>
        </p:nvCxnSpPr>
        <p:spPr>
          <a:xfrm>
            <a:off x="3194625" y="5034005"/>
            <a:ext cx="5872793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94DE93-71F9-42D1-B93F-F78FE4E6E6D3}"/>
              </a:ext>
            </a:extLst>
          </p:cNvPr>
          <p:cNvCxnSpPr>
            <a:cxnSpLocks/>
          </p:cNvCxnSpPr>
          <p:nvPr/>
        </p:nvCxnSpPr>
        <p:spPr>
          <a:xfrm flipV="1">
            <a:off x="3233839" y="1785186"/>
            <a:ext cx="0" cy="3277704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EEE647-DA7F-4F81-9B65-16081DA86445}"/>
              </a:ext>
            </a:extLst>
          </p:cNvPr>
          <p:cNvCxnSpPr>
            <a:cxnSpLocks/>
          </p:cNvCxnSpPr>
          <p:nvPr/>
        </p:nvCxnSpPr>
        <p:spPr>
          <a:xfrm flipV="1">
            <a:off x="9029318" y="1785186"/>
            <a:ext cx="0" cy="3277704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B7E8A-6939-4B04-BB59-57EE8D9EFA94}"/>
              </a:ext>
            </a:extLst>
          </p:cNvPr>
          <p:cNvSpPr txBox="1"/>
          <p:nvPr/>
        </p:nvSpPr>
        <p:spPr>
          <a:xfrm>
            <a:off x="4701899" y="2647636"/>
            <a:ext cx="579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Tw Cen MT" panose="020B0602020104020603" pitchFamily="34" charset="0"/>
              </a:rPr>
              <a:t>COME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F02E83-A2EA-44EA-A1D1-5FCDDA8C80D3}"/>
              </a:ext>
            </a:extLst>
          </p:cNvPr>
          <p:cNvSpPr/>
          <p:nvPr/>
        </p:nvSpPr>
        <p:spPr>
          <a:xfrm>
            <a:off x="4994232" y="-1"/>
            <a:ext cx="5066570" cy="2926409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68C00B-D937-45D3-8389-A8AA78174F1C}"/>
              </a:ext>
            </a:extLst>
          </p:cNvPr>
          <p:cNvGrpSpPr/>
          <p:nvPr/>
        </p:nvGrpSpPr>
        <p:grpSpPr>
          <a:xfrm>
            <a:off x="4920340" y="2165304"/>
            <a:ext cx="5379718" cy="830997"/>
            <a:chOff x="430715" y="2165304"/>
            <a:chExt cx="5379718" cy="8309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EA488-6AB2-469F-986B-5FDFBC47EF6D}"/>
                </a:ext>
              </a:extLst>
            </p:cNvPr>
            <p:cNvSpPr/>
            <p:nvPr/>
          </p:nvSpPr>
          <p:spPr>
            <a:xfrm>
              <a:off x="740228" y="2235199"/>
              <a:ext cx="4767218" cy="691209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ED8DF2-CF89-45EA-9CED-D2F582FF22ED}"/>
                </a:ext>
              </a:extLst>
            </p:cNvPr>
            <p:cNvSpPr txBox="1"/>
            <p:nvPr/>
          </p:nvSpPr>
          <p:spPr>
            <a:xfrm>
              <a:off x="430715" y="2165304"/>
              <a:ext cx="5379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YOUR OWN BOSS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F6D83C-CC37-49AE-8497-A7B19FB2EF0B}"/>
              </a:ext>
            </a:extLst>
          </p:cNvPr>
          <p:cNvGrpSpPr/>
          <p:nvPr/>
        </p:nvGrpSpPr>
        <p:grpSpPr>
          <a:xfrm>
            <a:off x="1383934" y="1556974"/>
            <a:ext cx="4005943" cy="3554819"/>
            <a:chOff x="280851" y="1556974"/>
            <a:chExt cx="4005943" cy="35548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2D8BFF-545D-4D7B-96BD-A6EA8530553E}"/>
                </a:ext>
              </a:extLst>
            </p:cNvPr>
            <p:cNvSpPr/>
            <p:nvPr/>
          </p:nvSpPr>
          <p:spPr>
            <a:xfrm>
              <a:off x="740229" y="2235199"/>
              <a:ext cx="3087188" cy="2273301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43FF7B-2DE3-4EB7-9A2C-43A8FF36967E}"/>
                </a:ext>
              </a:extLst>
            </p:cNvPr>
            <p:cNvSpPr txBox="1"/>
            <p:nvPr/>
          </p:nvSpPr>
          <p:spPr>
            <a:xfrm>
              <a:off x="280851" y="1556974"/>
              <a:ext cx="4005943" cy="355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BE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B1615B-BDC3-4568-8E52-0AC224F8399F}"/>
              </a:ext>
            </a:extLst>
          </p:cNvPr>
          <p:cNvSpPr txBox="1"/>
          <p:nvPr/>
        </p:nvSpPr>
        <p:spPr>
          <a:xfrm rot="16200000">
            <a:off x="8970331" y="3107549"/>
            <a:ext cx="2734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w Cen MT" panose="020B0602020104020603" pitchFamily="34" charset="0"/>
              </a:rPr>
              <a:t>INDEPENDENT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108D2-A65E-4578-9A1B-6305E4A23C98}"/>
              </a:ext>
            </a:extLst>
          </p:cNvPr>
          <p:cNvSpPr/>
          <p:nvPr/>
        </p:nvSpPr>
        <p:spPr>
          <a:xfrm>
            <a:off x="10556830" y="1463443"/>
            <a:ext cx="1635170" cy="3584850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946981-B533-491D-99FB-9D56060C42C2}"/>
              </a:ext>
            </a:extLst>
          </p:cNvPr>
          <p:cNvSpPr/>
          <p:nvPr/>
        </p:nvSpPr>
        <p:spPr>
          <a:xfrm>
            <a:off x="0" y="1463443"/>
            <a:ext cx="1843311" cy="3584850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D1B25-3274-4DBA-AE74-3CE43279A1E7}"/>
              </a:ext>
            </a:extLst>
          </p:cNvPr>
          <p:cNvSpPr/>
          <p:nvPr/>
        </p:nvSpPr>
        <p:spPr>
          <a:xfrm>
            <a:off x="5004392" y="-1"/>
            <a:ext cx="5056409" cy="2195444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3FD64-5586-4660-AB3A-F691750224F5}"/>
              </a:ext>
            </a:extLst>
          </p:cNvPr>
          <p:cNvSpPr/>
          <p:nvPr/>
        </p:nvSpPr>
        <p:spPr>
          <a:xfrm>
            <a:off x="5004392" y="4644571"/>
            <a:ext cx="5056409" cy="2213429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xit" presetSubtype="8" ac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1" ac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E51D7-9401-4214-B078-D334E8CC67D4}"/>
              </a:ext>
            </a:extLst>
          </p:cNvPr>
          <p:cNvSpPr txBox="1"/>
          <p:nvPr/>
        </p:nvSpPr>
        <p:spPr>
          <a:xfrm>
            <a:off x="2875353" y="3177249"/>
            <a:ext cx="64412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solidFill>
                  <a:schemeClr val="bg1"/>
                </a:solidFill>
                <a:latin typeface="Tw Cen MT" panose="020B0602020104020603" pitchFamily="34" charset="0"/>
              </a:rPr>
              <a:t>EXPLAINER VIDEOS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E8D311-3E0C-4852-86A5-CCDE5301DF4D}"/>
              </a:ext>
            </a:extLst>
          </p:cNvPr>
          <p:cNvGrpSpPr/>
          <p:nvPr/>
        </p:nvGrpSpPr>
        <p:grpSpPr>
          <a:xfrm>
            <a:off x="2459032" y="1271065"/>
            <a:ext cx="7248536" cy="2215991"/>
            <a:chOff x="1780380" y="233257"/>
            <a:chExt cx="7699713" cy="22159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E4424D-178A-44F8-9869-CE10F07C9C2F}"/>
                </a:ext>
              </a:extLst>
            </p:cNvPr>
            <p:cNvSpPr/>
            <p:nvPr/>
          </p:nvSpPr>
          <p:spPr>
            <a:xfrm>
              <a:off x="2513496" y="601250"/>
              <a:ext cx="6260462" cy="1537156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53D6B0-CDEA-49D9-B67A-7A1968570EC1}"/>
                </a:ext>
              </a:extLst>
            </p:cNvPr>
            <p:cNvSpPr txBox="1"/>
            <p:nvPr/>
          </p:nvSpPr>
          <p:spPr>
            <a:xfrm>
              <a:off x="1780380" y="233257"/>
              <a:ext cx="769971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CREATE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BA71881-79A8-47A1-ACBB-CB83338D4EBC}"/>
              </a:ext>
            </a:extLst>
          </p:cNvPr>
          <p:cNvSpPr/>
          <p:nvPr/>
        </p:nvSpPr>
        <p:spPr>
          <a:xfrm>
            <a:off x="2875354" y="4154564"/>
            <a:ext cx="6441292" cy="2703436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DEAED-FC6B-43C3-899A-4538DBCB13BE}"/>
              </a:ext>
            </a:extLst>
          </p:cNvPr>
          <p:cNvGrpSpPr/>
          <p:nvPr/>
        </p:nvGrpSpPr>
        <p:grpSpPr>
          <a:xfrm>
            <a:off x="2464111" y="3985557"/>
            <a:ext cx="7248536" cy="1323439"/>
            <a:chOff x="1785775" y="245803"/>
            <a:chExt cx="7699713" cy="1323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E6BAF4-601D-409F-9CE6-4462CC60F55C}"/>
                </a:ext>
              </a:extLst>
            </p:cNvPr>
            <p:cNvSpPr/>
            <p:nvPr/>
          </p:nvSpPr>
          <p:spPr>
            <a:xfrm>
              <a:off x="2513496" y="429800"/>
              <a:ext cx="6260462" cy="955446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F03032-C76B-413B-BAA5-8B14DF416F80}"/>
                </a:ext>
              </a:extLst>
            </p:cNvPr>
            <p:cNvSpPr txBox="1"/>
            <p:nvPr/>
          </p:nvSpPr>
          <p:spPr>
            <a:xfrm>
              <a:off x="1785775" y="245803"/>
              <a:ext cx="76997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POWERPOINT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DC95E2-AA10-4FB8-9D06-364318B38786}"/>
              </a:ext>
            </a:extLst>
          </p:cNvPr>
          <p:cNvSpPr/>
          <p:nvPr/>
        </p:nvSpPr>
        <p:spPr>
          <a:xfrm>
            <a:off x="2875354" y="0"/>
            <a:ext cx="6441292" cy="1642785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7C3C18-E2C7-4106-9DA3-2955BF4B6A0D}"/>
              </a:ext>
            </a:extLst>
          </p:cNvPr>
          <p:cNvSpPr/>
          <p:nvPr/>
        </p:nvSpPr>
        <p:spPr>
          <a:xfrm>
            <a:off x="9042810" y="1552334"/>
            <a:ext cx="3149190" cy="1638023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9B38E-52BA-477D-9DA2-43B0F2C89C61}"/>
              </a:ext>
            </a:extLst>
          </p:cNvPr>
          <p:cNvSpPr/>
          <p:nvPr/>
        </p:nvSpPr>
        <p:spPr>
          <a:xfrm>
            <a:off x="-1" y="3046233"/>
            <a:ext cx="3149189" cy="1638023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87F42-61E5-4687-A464-C4E6B7C82434}"/>
              </a:ext>
            </a:extLst>
          </p:cNvPr>
          <p:cNvSpPr/>
          <p:nvPr/>
        </p:nvSpPr>
        <p:spPr>
          <a:xfrm>
            <a:off x="9042810" y="3985557"/>
            <a:ext cx="3149190" cy="1420791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xit" presetSubtype="2" ac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ac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13274B-996B-4E59-AB2C-350495B8F208}"/>
              </a:ext>
            </a:extLst>
          </p:cNvPr>
          <p:cNvGrpSpPr/>
          <p:nvPr/>
        </p:nvGrpSpPr>
        <p:grpSpPr>
          <a:xfrm>
            <a:off x="6529715" y="4121063"/>
            <a:ext cx="3060589" cy="830997"/>
            <a:chOff x="386688" y="2165304"/>
            <a:chExt cx="3060589" cy="8309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E94E63A-5698-427A-BA91-91D1632B80A6}"/>
                </a:ext>
              </a:extLst>
            </p:cNvPr>
            <p:cNvSpPr/>
            <p:nvPr/>
          </p:nvSpPr>
          <p:spPr>
            <a:xfrm>
              <a:off x="740228" y="2235199"/>
              <a:ext cx="2353510" cy="691209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B0FB70-C651-45B2-BDEE-4EA5B00BA3B2}"/>
                </a:ext>
              </a:extLst>
            </p:cNvPr>
            <p:cNvSpPr txBox="1"/>
            <p:nvPr/>
          </p:nvSpPr>
          <p:spPr>
            <a:xfrm>
              <a:off x="386688" y="2165304"/>
              <a:ext cx="30605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0E61700-6555-4F89-BC76-C516289F3D9F}"/>
              </a:ext>
            </a:extLst>
          </p:cNvPr>
          <p:cNvSpPr/>
          <p:nvPr/>
        </p:nvSpPr>
        <p:spPr>
          <a:xfrm>
            <a:off x="5994696" y="0"/>
            <a:ext cx="3838852" cy="4190958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DB973-6621-480B-8F2D-8953EFE6980E}"/>
              </a:ext>
            </a:extLst>
          </p:cNvPr>
          <p:cNvSpPr txBox="1"/>
          <p:nvPr/>
        </p:nvSpPr>
        <p:spPr>
          <a:xfrm>
            <a:off x="2729948" y="2082897"/>
            <a:ext cx="80970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Tw Cen MT" panose="020B0602020104020603" pitchFamily="34" charset="0"/>
              </a:rPr>
              <a:t>surprise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D5514-00C6-41C1-85C1-B8813FED296F}"/>
              </a:ext>
            </a:extLst>
          </p:cNvPr>
          <p:cNvSpPr/>
          <p:nvPr/>
        </p:nvSpPr>
        <p:spPr>
          <a:xfrm>
            <a:off x="0" y="2638269"/>
            <a:ext cx="3582649" cy="2243898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8A79F-381A-4740-811C-9038024B3158}"/>
              </a:ext>
            </a:extLst>
          </p:cNvPr>
          <p:cNvSpPr txBox="1"/>
          <p:nvPr/>
        </p:nvSpPr>
        <p:spPr>
          <a:xfrm>
            <a:off x="1921564" y="1851645"/>
            <a:ext cx="2438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rgbClr val="FC486E"/>
                </a:solidFill>
                <a:latin typeface="Tw Cen MT" panose="020B0602020104020603" pitchFamily="34" charset="0"/>
              </a:rPr>
              <a:t>&amp;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D4B0A-3071-48B4-B115-A93021C7D702}"/>
              </a:ext>
            </a:extLst>
          </p:cNvPr>
          <p:cNvSpPr/>
          <p:nvPr/>
        </p:nvSpPr>
        <p:spPr>
          <a:xfrm>
            <a:off x="9943844" y="2638269"/>
            <a:ext cx="2248156" cy="2243898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xit" presetSubtype="8" ac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2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1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ED952B-5830-46D0-A6BD-1918B86CE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6917</TotalTime>
  <Words>29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68</cp:revision>
  <dcterms:created xsi:type="dcterms:W3CDTF">2018-03-18T13:36:54Z</dcterms:created>
  <dcterms:modified xsi:type="dcterms:W3CDTF">2018-05-04T14:44:28Z</dcterms:modified>
</cp:coreProperties>
</file>