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86E"/>
    <a:srgbClr val="34B7A9"/>
    <a:srgbClr val="201639"/>
    <a:srgbClr val="37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8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3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31B0-C1A0-47AC-9DDC-43C8A7E25DB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DD2A5D-0786-4011-98F2-9B595486DDA3}"/>
              </a:ext>
            </a:extLst>
          </p:cNvPr>
          <p:cNvSpPr/>
          <p:nvPr/>
        </p:nvSpPr>
        <p:spPr>
          <a:xfrm>
            <a:off x="0" y="2251529"/>
            <a:ext cx="12199327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0BD65-96C4-4D87-B950-AF8DCF57A8A5}"/>
              </a:ext>
            </a:extLst>
          </p:cNvPr>
          <p:cNvSpPr/>
          <p:nvPr/>
        </p:nvSpPr>
        <p:spPr>
          <a:xfrm>
            <a:off x="0" y="4454072"/>
            <a:ext cx="12199327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5CCA2-F6F9-476C-873C-EE45F5DBA0FB}"/>
              </a:ext>
            </a:extLst>
          </p:cNvPr>
          <p:cNvSpPr/>
          <p:nvPr/>
        </p:nvSpPr>
        <p:spPr>
          <a:xfrm>
            <a:off x="0" y="6744489"/>
            <a:ext cx="12199327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11082-2BBE-4A27-9479-52283803D3DD}"/>
              </a:ext>
            </a:extLst>
          </p:cNvPr>
          <p:cNvSpPr/>
          <p:nvPr/>
        </p:nvSpPr>
        <p:spPr>
          <a:xfrm>
            <a:off x="-7327" y="0"/>
            <a:ext cx="12199327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2AD74-E75B-4ADA-B37E-399EEECB31A0}"/>
              </a:ext>
            </a:extLst>
          </p:cNvPr>
          <p:cNvSpPr/>
          <p:nvPr/>
        </p:nvSpPr>
        <p:spPr>
          <a:xfrm rot="16200000">
            <a:off x="8819756" y="3372245"/>
            <a:ext cx="6642888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A3187-9022-40B2-8405-5A3FCA5BD85F}"/>
              </a:ext>
            </a:extLst>
          </p:cNvPr>
          <p:cNvSpPr/>
          <p:nvPr/>
        </p:nvSpPr>
        <p:spPr>
          <a:xfrm rot="16200000">
            <a:off x="-3278023" y="3372245"/>
            <a:ext cx="6642888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77DE5-06E4-4648-8C08-27B248943409}"/>
              </a:ext>
            </a:extLst>
          </p:cNvPr>
          <p:cNvSpPr/>
          <p:nvPr/>
        </p:nvSpPr>
        <p:spPr>
          <a:xfrm rot="16200000">
            <a:off x="1558902" y="3352800"/>
            <a:ext cx="2304144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0AA57-1D68-436E-8847-971B3601BE52}"/>
              </a:ext>
            </a:extLst>
          </p:cNvPr>
          <p:cNvSpPr/>
          <p:nvPr/>
        </p:nvSpPr>
        <p:spPr>
          <a:xfrm rot="16200000">
            <a:off x="8338886" y="3352800"/>
            <a:ext cx="2304144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D9F0F-1BE1-49BF-99F0-EF9FA587DD82}"/>
              </a:ext>
            </a:extLst>
          </p:cNvPr>
          <p:cNvSpPr/>
          <p:nvPr/>
        </p:nvSpPr>
        <p:spPr>
          <a:xfrm rot="16200000">
            <a:off x="6962965" y="5555344"/>
            <a:ext cx="2304144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3713C-1B47-4CB1-9C00-3B687A9E4B56}"/>
              </a:ext>
            </a:extLst>
          </p:cNvPr>
          <p:cNvSpPr/>
          <p:nvPr/>
        </p:nvSpPr>
        <p:spPr>
          <a:xfrm rot="16200000">
            <a:off x="6962965" y="1143001"/>
            <a:ext cx="2304144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97C3DD-5FB2-4F42-9367-B47F1BAEB88D}"/>
              </a:ext>
            </a:extLst>
          </p:cNvPr>
          <p:cNvSpPr/>
          <p:nvPr/>
        </p:nvSpPr>
        <p:spPr>
          <a:xfrm rot="16200000">
            <a:off x="2939408" y="5555344"/>
            <a:ext cx="2304144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31EAB-1DFB-4A87-8573-85DEB2A0A863}"/>
              </a:ext>
            </a:extLst>
          </p:cNvPr>
          <p:cNvSpPr/>
          <p:nvPr/>
        </p:nvSpPr>
        <p:spPr>
          <a:xfrm rot="16200000">
            <a:off x="2939408" y="1157514"/>
            <a:ext cx="2304144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88" y="2538257"/>
            <a:ext cx="6584127" cy="173068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4CD7C-EDAD-4506-806D-46588CE446A5}"/>
              </a:ext>
            </a:extLst>
          </p:cNvPr>
          <p:cNvGrpSpPr/>
          <p:nvPr/>
        </p:nvGrpSpPr>
        <p:grpSpPr>
          <a:xfrm>
            <a:off x="436842" y="2759685"/>
            <a:ext cx="1848616" cy="1015663"/>
            <a:chOff x="4200656" y="2268368"/>
            <a:chExt cx="1963681" cy="10156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A5BA547-1CF6-4019-8AA8-0A8968F07E8C}"/>
                </a:ext>
              </a:extLst>
            </p:cNvPr>
            <p:cNvSpPr/>
            <p:nvPr/>
          </p:nvSpPr>
          <p:spPr>
            <a:xfrm>
              <a:off x="4284112" y="2441733"/>
              <a:ext cx="1821469" cy="6895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CC3A23-33E2-4F34-9857-0BD5F02750C7}"/>
                </a:ext>
              </a:extLst>
            </p:cNvPr>
            <p:cNvSpPr txBox="1"/>
            <p:nvPr/>
          </p:nvSpPr>
          <p:spPr>
            <a:xfrm>
              <a:off x="4200656" y="2268368"/>
              <a:ext cx="1963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4717ED3-098A-4BC2-A4FD-304D17E5276C}"/>
              </a:ext>
            </a:extLst>
          </p:cNvPr>
          <p:cNvSpPr txBox="1"/>
          <p:nvPr/>
        </p:nvSpPr>
        <p:spPr>
          <a:xfrm>
            <a:off x="280856" y="3589843"/>
            <a:ext cx="215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Tw Cen MT" panose="020B0602020104020603" pitchFamily="34" charset="0"/>
              </a:rPr>
              <a:t>POWERPOINT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B85242-6955-42D4-9B64-EB3D8C4ABDFD}"/>
              </a:ext>
            </a:extLst>
          </p:cNvPr>
          <p:cNvSpPr/>
          <p:nvPr/>
        </p:nvSpPr>
        <p:spPr>
          <a:xfrm>
            <a:off x="517048" y="438189"/>
            <a:ext cx="173718" cy="1476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D4C150-F146-40C2-9738-32EEDD681B3A}"/>
              </a:ext>
            </a:extLst>
          </p:cNvPr>
          <p:cNvSpPr txBox="1"/>
          <p:nvPr/>
        </p:nvSpPr>
        <p:spPr>
          <a:xfrm>
            <a:off x="691446" y="277326"/>
            <a:ext cx="3093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w Cen MT" panose="020B0602020104020603" pitchFamily="34" charset="0"/>
              </a:rPr>
              <a:t>FREE TEMPLATES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A1E326-12E8-4C39-856D-F31B7B2FDF96}"/>
              </a:ext>
            </a:extLst>
          </p:cNvPr>
          <p:cNvSpPr txBox="1"/>
          <p:nvPr/>
        </p:nvSpPr>
        <p:spPr>
          <a:xfrm>
            <a:off x="657813" y="487601"/>
            <a:ext cx="3077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w Cen MT" panose="020B0602020104020603" pitchFamily="34" charset="0"/>
              </a:rPr>
              <a:t>3000</a:t>
            </a:r>
            <a:r>
              <a:rPr lang="en-US" sz="7200" b="1" dirty="0">
                <a:latin typeface="Tw Cen MT" panose="020B0602020104020603" pitchFamily="34" charset="0"/>
              </a:rPr>
              <a:t>+</a:t>
            </a:r>
            <a:endParaRPr lang="en-US" sz="8000" b="1" dirty="0">
              <a:latin typeface="Tw Cen MT" panose="020B06020201040206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1CB952-A704-434E-842B-FD5F4A66C2B0}"/>
              </a:ext>
            </a:extLst>
          </p:cNvPr>
          <p:cNvSpPr txBox="1"/>
          <p:nvPr/>
        </p:nvSpPr>
        <p:spPr>
          <a:xfrm>
            <a:off x="691446" y="1486392"/>
            <a:ext cx="3093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w Cen MT" panose="020B0602020104020603" pitchFamily="34" charset="0"/>
              </a:rPr>
              <a:t>IN POWERPOINT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E0821EB-6F03-4597-9002-F46435D4EE63}"/>
              </a:ext>
            </a:extLst>
          </p:cNvPr>
          <p:cNvGrpSpPr/>
          <p:nvPr/>
        </p:nvGrpSpPr>
        <p:grpSpPr>
          <a:xfrm>
            <a:off x="9329252" y="488035"/>
            <a:ext cx="2744790" cy="430887"/>
            <a:chOff x="4649474" y="2357644"/>
            <a:chExt cx="2744790" cy="43088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336C86A-77C7-4734-91A4-9197F5C31725}"/>
                </a:ext>
              </a:extLst>
            </p:cNvPr>
            <p:cNvSpPr/>
            <p:nvPr/>
          </p:nvSpPr>
          <p:spPr>
            <a:xfrm>
              <a:off x="4818741" y="2394490"/>
              <a:ext cx="2406256" cy="357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31EDE65-7890-40F3-B82E-70702379887D}"/>
                </a:ext>
              </a:extLst>
            </p:cNvPr>
            <p:cNvSpPr txBox="1"/>
            <p:nvPr/>
          </p:nvSpPr>
          <p:spPr>
            <a:xfrm>
              <a:off x="4649474" y="2357644"/>
              <a:ext cx="27447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3F9CCDD-F760-4859-811D-C05AF267EF45}"/>
              </a:ext>
            </a:extLst>
          </p:cNvPr>
          <p:cNvSpPr txBox="1"/>
          <p:nvPr/>
        </p:nvSpPr>
        <p:spPr>
          <a:xfrm>
            <a:off x="7991363" y="841605"/>
            <a:ext cx="402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Tw Cen MT" panose="020B0602020104020603" pitchFamily="34" charset="0"/>
              </a:rPr>
              <a:t>EXPLAINER VIDEO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0C46AF8-885A-4176-88CB-E2F222A4D7F4}"/>
              </a:ext>
            </a:extLst>
          </p:cNvPr>
          <p:cNvGrpSpPr/>
          <p:nvPr/>
        </p:nvGrpSpPr>
        <p:grpSpPr>
          <a:xfrm>
            <a:off x="8209381" y="1409147"/>
            <a:ext cx="2744790" cy="430887"/>
            <a:chOff x="4649474" y="2357644"/>
            <a:chExt cx="2744790" cy="43088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A44AA5C-B379-4B49-A563-F3230EEC45EA}"/>
                </a:ext>
              </a:extLst>
            </p:cNvPr>
            <p:cNvSpPr/>
            <p:nvPr/>
          </p:nvSpPr>
          <p:spPr>
            <a:xfrm>
              <a:off x="4818741" y="2394490"/>
              <a:ext cx="2406256" cy="357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FC0310-5551-4471-A354-A5661ADA1C10}"/>
                </a:ext>
              </a:extLst>
            </p:cNvPr>
            <p:cNvSpPr txBox="1"/>
            <p:nvPr/>
          </p:nvSpPr>
          <p:spPr>
            <a:xfrm>
              <a:off x="4649474" y="2357644"/>
              <a:ext cx="27447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B62C1F40-EFD3-429D-A436-87C93A8A32D9}"/>
              </a:ext>
            </a:extLst>
          </p:cNvPr>
          <p:cNvSpPr txBox="1"/>
          <p:nvPr/>
        </p:nvSpPr>
        <p:spPr>
          <a:xfrm>
            <a:off x="4412415" y="764194"/>
            <a:ext cx="402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w Cen MT" panose="020B0602020104020603" pitchFamily="34" charset="0"/>
              </a:rPr>
              <a:t>typography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5F92B53-215E-419A-AE71-F1AA7BCFE7CB}"/>
              </a:ext>
            </a:extLst>
          </p:cNvPr>
          <p:cNvGrpSpPr/>
          <p:nvPr/>
        </p:nvGrpSpPr>
        <p:grpSpPr>
          <a:xfrm>
            <a:off x="4654742" y="708373"/>
            <a:ext cx="2438992" cy="400110"/>
            <a:chOff x="4667512" y="2415501"/>
            <a:chExt cx="2438992" cy="40011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489B892-2183-458B-8437-55013528FC7A}"/>
                </a:ext>
              </a:extLst>
            </p:cNvPr>
            <p:cNvSpPr/>
            <p:nvPr/>
          </p:nvSpPr>
          <p:spPr>
            <a:xfrm>
              <a:off x="4818741" y="2482631"/>
              <a:ext cx="2134899" cy="2690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37E1994-F729-46AE-82C1-B1CDBE18180E}"/>
                </a:ext>
              </a:extLst>
            </p:cNvPr>
            <p:cNvSpPr txBox="1"/>
            <p:nvPr/>
          </p:nvSpPr>
          <p:spPr>
            <a:xfrm>
              <a:off x="4667512" y="2415501"/>
              <a:ext cx="2438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F7216A5-5C0A-4E3A-B84D-8B50E5B03427}"/>
              </a:ext>
            </a:extLst>
          </p:cNvPr>
          <p:cNvSpPr txBox="1"/>
          <p:nvPr/>
        </p:nvSpPr>
        <p:spPr>
          <a:xfrm>
            <a:off x="8233760" y="4977510"/>
            <a:ext cx="402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w Cen MT" panose="020B0602020104020603" pitchFamily="34" charset="0"/>
              </a:rPr>
              <a:t>typography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3539A9-1A0B-41EE-9ECC-96F51913F407}"/>
              </a:ext>
            </a:extLst>
          </p:cNvPr>
          <p:cNvSpPr txBox="1"/>
          <p:nvPr/>
        </p:nvSpPr>
        <p:spPr>
          <a:xfrm>
            <a:off x="8441692" y="5070972"/>
            <a:ext cx="274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w Cen MT" panose="020B0602020104020603" pitchFamily="34" charset="0"/>
              </a:rPr>
              <a:t>POWERPOINT SCHOOL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DC5AA8-5CA8-465B-8D28-4672670304D5}"/>
              </a:ext>
            </a:extLst>
          </p:cNvPr>
          <p:cNvGrpSpPr/>
          <p:nvPr/>
        </p:nvGrpSpPr>
        <p:grpSpPr>
          <a:xfrm>
            <a:off x="9321995" y="5866377"/>
            <a:ext cx="2744790" cy="430887"/>
            <a:chOff x="4649474" y="2357644"/>
            <a:chExt cx="2744790" cy="43088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38C4AB2-5F67-4F3A-82CF-B45C5377067A}"/>
                </a:ext>
              </a:extLst>
            </p:cNvPr>
            <p:cNvSpPr/>
            <p:nvPr/>
          </p:nvSpPr>
          <p:spPr>
            <a:xfrm>
              <a:off x="4818741" y="2394490"/>
              <a:ext cx="2406256" cy="357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598A2-AF96-489A-92B7-46668343AB26}"/>
                </a:ext>
              </a:extLst>
            </p:cNvPr>
            <p:cNvSpPr txBox="1"/>
            <p:nvPr/>
          </p:nvSpPr>
          <p:spPr>
            <a:xfrm>
              <a:off x="4649474" y="2357644"/>
              <a:ext cx="27447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F073D23-5B4B-42BD-BE38-593AA6EE5A1F}"/>
              </a:ext>
            </a:extLst>
          </p:cNvPr>
          <p:cNvGrpSpPr/>
          <p:nvPr/>
        </p:nvGrpSpPr>
        <p:grpSpPr>
          <a:xfrm>
            <a:off x="4719912" y="4936638"/>
            <a:ext cx="3208872" cy="523220"/>
            <a:chOff x="4150118" y="2330633"/>
            <a:chExt cx="3208872" cy="5232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A06190-5FC1-4D9C-B2D3-6CACBA83269F}"/>
                </a:ext>
              </a:extLst>
            </p:cNvPr>
            <p:cNvSpPr/>
            <p:nvPr/>
          </p:nvSpPr>
          <p:spPr>
            <a:xfrm>
              <a:off x="4284111" y="2394490"/>
              <a:ext cx="2940886" cy="3980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1E332E-FF10-4247-903E-601FA8C05735}"/>
                </a:ext>
              </a:extLst>
            </p:cNvPr>
            <p:cNvSpPr txBox="1"/>
            <p:nvPr/>
          </p:nvSpPr>
          <p:spPr>
            <a:xfrm>
              <a:off x="4150118" y="2330633"/>
              <a:ext cx="3208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TEXT ANIMATIONS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1801D78-944C-48FA-94A7-5F9EEBEEFE4B}"/>
              </a:ext>
            </a:extLst>
          </p:cNvPr>
          <p:cNvSpPr txBox="1"/>
          <p:nvPr/>
        </p:nvSpPr>
        <p:spPr>
          <a:xfrm>
            <a:off x="3724268" y="5296128"/>
            <a:ext cx="418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Tw Cen MT" panose="020B0602020104020603" pitchFamily="34" charset="0"/>
              </a:rPr>
              <a:t>motion graphics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1E3138-72B7-4488-9B8C-6390E0BAFD42}"/>
              </a:ext>
            </a:extLst>
          </p:cNvPr>
          <p:cNvGrpSpPr/>
          <p:nvPr/>
        </p:nvGrpSpPr>
        <p:grpSpPr>
          <a:xfrm>
            <a:off x="4441777" y="5972642"/>
            <a:ext cx="1731922" cy="400110"/>
            <a:chOff x="4284113" y="2417861"/>
            <a:chExt cx="2484608" cy="40011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11796D9-882A-4009-8487-7D4440D84D23}"/>
                </a:ext>
              </a:extLst>
            </p:cNvPr>
            <p:cNvSpPr/>
            <p:nvPr/>
          </p:nvSpPr>
          <p:spPr>
            <a:xfrm>
              <a:off x="4284113" y="2441734"/>
              <a:ext cx="2484608" cy="3508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BCFAD9F-2561-4E3A-AA50-E4D0900E853B}"/>
                </a:ext>
              </a:extLst>
            </p:cNvPr>
            <p:cNvSpPr txBox="1"/>
            <p:nvPr/>
          </p:nvSpPr>
          <p:spPr>
            <a:xfrm>
              <a:off x="4284113" y="2417861"/>
              <a:ext cx="2469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NUMBER ONE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A2546D1-F663-470D-B6D5-CC086C2A06DD}"/>
              </a:ext>
            </a:extLst>
          </p:cNvPr>
          <p:cNvSpPr txBox="1"/>
          <p:nvPr/>
        </p:nvSpPr>
        <p:spPr>
          <a:xfrm>
            <a:off x="-52236" y="4868722"/>
            <a:ext cx="20403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dirty="0">
                <a:latin typeface="Tw Cen MT" panose="020B0602020104020603" pitchFamily="34" charset="0"/>
              </a:rPr>
              <a:t>99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F992D4-6E6E-43C5-BDF7-0FF7FA98011E}"/>
              </a:ext>
            </a:extLst>
          </p:cNvPr>
          <p:cNvSpPr txBox="1"/>
          <p:nvPr/>
        </p:nvSpPr>
        <p:spPr>
          <a:xfrm>
            <a:off x="1612675" y="5187269"/>
            <a:ext cx="236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MINIMAL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B295CB-FCFB-4386-90FE-873E25503C67}"/>
              </a:ext>
            </a:extLst>
          </p:cNvPr>
          <p:cNvSpPr txBox="1"/>
          <p:nvPr/>
        </p:nvSpPr>
        <p:spPr>
          <a:xfrm>
            <a:off x="1612676" y="5623905"/>
            <a:ext cx="236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POWERPOINT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3B68D3-9903-4DB3-85D0-E056458FFD76}"/>
              </a:ext>
            </a:extLst>
          </p:cNvPr>
          <p:cNvGrpSpPr/>
          <p:nvPr/>
        </p:nvGrpSpPr>
        <p:grpSpPr>
          <a:xfrm>
            <a:off x="9840216" y="2843947"/>
            <a:ext cx="1953546" cy="769441"/>
            <a:chOff x="4220989" y="2344292"/>
            <a:chExt cx="2075143" cy="76944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E84B9-6A98-4392-B0CF-317AC41BE08C}"/>
                </a:ext>
              </a:extLst>
            </p:cNvPr>
            <p:cNvSpPr/>
            <p:nvPr/>
          </p:nvSpPr>
          <p:spPr>
            <a:xfrm>
              <a:off x="4284112" y="2441734"/>
              <a:ext cx="1964805" cy="6146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8E23878-79A9-4E9B-A40E-870EDF2E39D4}"/>
                </a:ext>
              </a:extLst>
            </p:cNvPr>
            <p:cNvSpPr txBox="1"/>
            <p:nvPr/>
          </p:nvSpPr>
          <p:spPr>
            <a:xfrm>
              <a:off x="4220989" y="2344292"/>
              <a:ext cx="20751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6500+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A4CC94BD-B5D7-4571-942F-58782DF8090C}"/>
              </a:ext>
            </a:extLst>
          </p:cNvPr>
          <p:cNvSpPr txBox="1"/>
          <p:nvPr/>
        </p:nvSpPr>
        <p:spPr>
          <a:xfrm>
            <a:off x="9754848" y="3519863"/>
            <a:ext cx="2126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w Cen MT" panose="020B0602020104020603" pitchFamily="34" charset="0"/>
              </a:rPr>
              <a:t>LOWER THIRD</a:t>
            </a:r>
          </a:p>
        </p:txBody>
      </p:sp>
    </p:spTree>
    <p:extLst>
      <p:ext uri="{BB962C8B-B14F-4D97-AF65-F5344CB8AC3E}">
        <p14:creationId xmlns:p14="http://schemas.microsoft.com/office/powerpoint/2010/main" val="657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6712123" y="2516981"/>
            <a:ext cx="2518828" cy="8524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978504" y="2498763"/>
            <a:ext cx="3747909" cy="8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2883254" y="2381554"/>
            <a:ext cx="3960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CREATIVE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6752974" y="2381554"/>
            <a:ext cx="244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w Cen MT" panose="020B0602020104020603" pitchFamily="34" charset="0"/>
              </a:rPr>
              <a:t>IDEAS</a:t>
            </a:r>
            <a:endParaRPr lang="en-US" sz="6600" b="1" dirty="0"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3378304" y="3443739"/>
            <a:ext cx="533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w Cen MT" panose="020B0602020104020603" pitchFamily="34" charset="0"/>
              </a:rPr>
              <a:t>CREATE SOMETHING NEW AND STYLISH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0" y="2057207"/>
            <a:ext cx="2978504" cy="230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540000" y="-1"/>
            <a:ext cx="7170057" cy="248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883254" y="3813897"/>
            <a:ext cx="6236312" cy="304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/>
      <p:bldP spid="1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F2F107-A2C6-4B50-BC6F-D98D88F327A6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5A2A54-F23F-49B3-B71B-C21CF6994FDC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 D E M Y  C O U R S 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873ED3-1031-4DC3-A425-2C3CFCBDDFD3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BCA41ED-75CA-41E2-86F4-17E37F69C074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49D389F-4FDE-4D32-8D6C-407B91C6123D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37ECE8-EB22-494A-86C9-510CE0029ABE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FED6CF-0E5E-4D00-B762-18265431D48E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CA1522-2317-46A8-ACEF-CA379C175524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D94483-CF9A-4F9A-8B3A-2B748C3B2853}"/>
              </a:ext>
            </a:extLst>
          </p:cNvPr>
          <p:cNvSpPr txBox="1"/>
          <p:nvPr/>
        </p:nvSpPr>
        <p:spPr>
          <a:xfrm>
            <a:off x="3630827" y="4007596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COURSE LINK</a:t>
            </a:r>
            <a:endParaRPr lang="en-US" sz="32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1179C-0C6A-4AB0-81D4-41A96D804E71}"/>
              </a:ext>
            </a:extLst>
          </p:cNvPr>
          <p:cNvSpPr txBox="1"/>
          <p:nvPr/>
        </p:nvSpPr>
        <p:spPr>
          <a:xfrm>
            <a:off x="701039" y="459237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https://www.udemy.com/powerpoint-presentation-slide-design-and-animation/?couponCode=YOUTUBE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6406C-C59C-43FD-9687-F9C68305C879}"/>
              </a:ext>
            </a:extLst>
          </p:cNvPr>
          <p:cNvSpPr txBox="1"/>
          <p:nvPr/>
        </p:nvSpPr>
        <p:spPr>
          <a:xfrm>
            <a:off x="1999117" y="5423368"/>
            <a:ext cx="87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Copy the link and paste it on your web browser. There we are uploading 2/3 new videos in every single week. It will also help us to continue the best works for YouTube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77EFA-CDBF-4B18-ACBE-758A024B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22" y="1642353"/>
            <a:ext cx="2153956" cy="2153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73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17</cp:revision>
  <dcterms:created xsi:type="dcterms:W3CDTF">2018-06-23T10:01:02Z</dcterms:created>
  <dcterms:modified xsi:type="dcterms:W3CDTF">2018-06-23T15:13:53Z</dcterms:modified>
</cp:coreProperties>
</file>