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9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6787-1716-41CE-B20A-FBE66993A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420C3-8C07-478E-AC77-60855A253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2F556-1B69-4EAC-BEDB-EBBF501F3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AC87D-9B4B-4C84-AC45-D8304363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27CA0-E5AE-454D-A285-9B8522DC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0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2C501-EE58-4C61-ADFF-66399883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FD528-A738-4E2F-8F63-8A7B2AF0C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78873-BD72-4370-A57F-F39EA957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02D4-6C2F-4133-98DE-27632AEF6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72A9-CDFA-49B3-B59E-F7943BF4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9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D07F8-B44D-4DC0-818F-DC37BE4E7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A619B-AB33-45A7-8665-521BE2F93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729ED-D536-4E32-8A0F-A68BC0FA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3653-A96F-4DBF-AEA6-AA5A4EAD8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F7ADD-FC02-4619-A3C9-47DEDD8A7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41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7313-2F92-426A-8923-3CCD3155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3085-E43D-4FBC-8B11-B51C44669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9617-221E-44E3-92A7-927C23F24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75C8-3A65-427C-98BA-7110A7B4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7631C-6717-4E65-BF2E-54F893BF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2FA69-64D3-4EE8-9BEF-22753B92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1F8DA-5590-4CA0-9E7A-0BC97244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2EDC-1B20-488B-A7D4-D9AE9D5B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00480-B989-41E3-BB24-4F95BC7F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40C82-A35A-4B94-9520-7102B978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D9EE-BD9C-4124-946E-1C488D2F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D3F4A-508E-4AAA-A2A4-9AA8752A6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B7C5A-8FA0-4282-BC14-C48E54285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3015E-D1B2-4860-BFE8-A1333AF9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67952-D090-43F7-B251-8FBC94F7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3D587-DE5B-4F51-BFD0-7D1DD380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0E2B-57DF-46FD-9AF3-736A439A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90DBA-A726-4033-B7FC-016357C6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815BD-88C1-4F4F-B790-606F34FB7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CB64F-5C76-4910-9D48-B6E64ADF6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6AC87-080F-4604-B1F7-C1E699DD0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35FEA2-A7CE-4B49-BFDF-4784A2E3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5CF73-2663-46B6-B7BF-4620FBE2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06E4A-06B9-4F01-9287-1B68D6EA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4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140C-538C-4A73-B4BE-2B688EBC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98488-A914-47F9-97E8-CF86EEB5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58ACA3-A5E3-41D6-8623-6D545E13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D0F4F-976F-4631-9001-4AD937AE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2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83D825-D04A-4824-B233-908C8AF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2A4E7-F97B-4A7A-9D5D-3DA790F2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E0E44-C768-46DC-878A-A6C694CE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8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9F37-379C-473A-BEEF-DD553540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FAC26-264A-42C2-960A-9C0F85416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BD897-A224-4106-959D-B3BD2A66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F480A-386A-4B9E-8589-EE13C10C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4E1F3-FB75-4925-848D-A8F8D420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69DD5-99A9-489E-B729-CD8CCF60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52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192C-3063-40E4-BD3D-C8652016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C8CE9-6CB1-4E66-91E6-D2902C7EC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BC3EB-FA99-4D2B-BA9E-115794C52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26BA5-644D-4153-A9B5-48A8A7A6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A20-E751-4D0C-AA95-928C4A20D2A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A0B9F-CF0E-4506-8947-9385DCF1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24289-F684-490E-ADDB-70E1A8E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601F8-30EB-445F-BB25-544BBA67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F48A4-E9FF-4BBB-B5E2-07DFA757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B7B35-7FF9-4A34-98BE-9D2E4B890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01A20-E751-4D0C-AA95-928C4A20D2A8}" type="datetimeFigureOut">
              <a:rPr lang="en-US" smtClean="0"/>
              <a:t>7/13/2018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8754E-619C-4ED4-A306-94CD514E1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B1A5-05C7-471D-B66C-BAFDB12A6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50A94-9584-4B8E-A583-B62337BCE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3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9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C57E340-0D1A-4ACC-8D24-D5DA41E368F1}"/>
              </a:ext>
            </a:extLst>
          </p:cNvPr>
          <p:cNvSpPr txBox="1"/>
          <p:nvPr/>
        </p:nvSpPr>
        <p:spPr>
          <a:xfrm>
            <a:off x="3403600" y="2845126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7AF43A-9981-4AB6-98A8-D142DF81434C}"/>
              </a:ext>
            </a:extLst>
          </p:cNvPr>
          <p:cNvSpPr/>
          <p:nvPr/>
        </p:nvSpPr>
        <p:spPr>
          <a:xfrm>
            <a:off x="0" y="2793695"/>
            <a:ext cx="3403598" cy="1292985"/>
          </a:xfrm>
          <a:prstGeom prst="rect">
            <a:avLst/>
          </a:prstGeom>
          <a:solidFill>
            <a:srgbClr val="3E9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347291-E14A-4C41-ADE2-84F01D888DC0}"/>
              </a:ext>
            </a:extLst>
          </p:cNvPr>
          <p:cNvSpPr txBox="1"/>
          <p:nvPr/>
        </p:nvSpPr>
        <p:spPr>
          <a:xfrm>
            <a:off x="3403599" y="3520127"/>
            <a:ext cx="4711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GRAPHICS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FBF42E-478C-47F4-8769-C5FC79FE1DE1}"/>
              </a:ext>
            </a:extLst>
          </p:cNvPr>
          <p:cNvSpPr/>
          <p:nvPr/>
        </p:nvSpPr>
        <p:spPr>
          <a:xfrm>
            <a:off x="7258898" y="3644130"/>
            <a:ext cx="4933102" cy="1292985"/>
          </a:xfrm>
          <a:prstGeom prst="rect">
            <a:avLst/>
          </a:prstGeom>
          <a:solidFill>
            <a:srgbClr val="3E9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190EE7-CF11-43A9-A5FA-A9EBF0755B25}"/>
              </a:ext>
            </a:extLst>
          </p:cNvPr>
          <p:cNvSpPr txBox="1"/>
          <p:nvPr/>
        </p:nvSpPr>
        <p:spPr>
          <a:xfrm>
            <a:off x="3403600" y="2156432"/>
            <a:ext cx="3855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Tw Cen MT" panose="020B0602020104020603" pitchFamily="34" charset="0"/>
              </a:rPr>
              <a:t>CREATE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6D9D43-350F-446C-A1B2-825F4963AFFC}"/>
              </a:ext>
            </a:extLst>
          </p:cNvPr>
          <p:cNvSpPr/>
          <p:nvPr/>
        </p:nvSpPr>
        <p:spPr>
          <a:xfrm>
            <a:off x="6179820" y="2156432"/>
            <a:ext cx="6012180" cy="1292985"/>
          </a:xfrm>
          <a:prstGeom prst="rect">
            <a:avLst/>
          </a:prstGeom>
          <a:solidFill>
            <a:srgbClr val="3E9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051ABA-04D7-4D17-A46A-7024066DA1AF}"/>
              </a:ext>
            </a:extLst>
          </p:cNvPr>
          <p:cNvCxnSpPr>
            <a:cxnSpLocks/>
          </p:cNvCxnSpPr>
          <p:nvPr/>
        </p:nvCxnSpPr>
        <p:spPr>
          <a:xfrm>
            <a:off x="4361592" y="1501346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188DB2-A583-4125-A1C8-A0E1B9AE2E35}"/>
              </a:ext>
            </a:extLst>
          </p:cNvPr>
          <p:cNvCxnSpPr>
            <a:cxnSpLocks/>
          </p:cNvCxnSpPr>
          <p:nvPr/>
        </p:nvCxnSpPr>
        <p:spPr>
          <a:xfrm rot="5400000">
            <a:off x="6212617" y="3429000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48A8EE-6B05-4B73-88E5-ACADE64F49E6}"/>
              </a:ext>
            </a:extLst>
          </p:cNvPr>
          <p:cNvCxnSpPr>
            <a:cxnSpLocks/>
          </p:cNvCxnSpPr>
          <p:nvPr/>
        </p:nvCxnSpPr>
        <p:spPr>
          <a:xfrm>
            <a:off x="4361592" y="5285946"/>
            <a:ext cx="3855308" cy="0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90B1C1-9717-44CD-9713-093B4CA349A1}"/>
              </a:ext>
            </a:extLst>
          </p:cNvPr>
          <p:cNvCxnSpPr>
            <a:cxnSpLocks/>
          </p:cNvCxnSpPr>
          <p:nvPr/>
        </p:nvCxnSpPr>
        <p:spPr>
          <a:xfrm>
            <a:off x="4431871" y="4715137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333020-CB81-452F-9BE2-B43C85797E36}"/>
              </a:ext>
            </a:extLst>
          </p:cNvPr>
          <p:cNvCxnSpPr>
            <a:cxnSpLocks/>
          </p:cNvCxnSpPr>
          <p:nvPr/>
        </p:nvCxnSpPr>
        <p:spPr>
          <a:xfrm>
            <a:off x="4431871" y="1501346"/>
            <a:ext cx="0" cy="641517"/>
          </a:xfrm>
          <a:prstGeom prst="line">
            <a:avLst/>
          </a:prstGeom>
          <a:ln w="152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3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2" ac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7" grpId="0"/>
      <p:bldP spid="17" grpId="1"/>
      <p:bldP spid="15" grpId="0"/>
      <p:bldP spid="1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0F2F107-A2C6-4B50-BC6F-D98D88F327A6}"/>
              </a:ext>
            </a:extLst>
          </p:cNvPr>
          <p:cNvGrpSpPr/>
          <p:nvPr/>
        </p:nvGrpSpPr>
        <p:grpSpPr>
          <a:xfrm>
            <a:off x="3192163" y="234778"/>
            <a:ext cx="5807675" cy="899910"/>
            <a:chOff x="2804984" y="234778"/>
            <a:chExt cx="5807675" cy="8999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5A2A54-F23F-49B3-B71B-C21CF6994FDC}"/>
                </a:ext>
              </a:extLst>
            </p:cNvPr>
            <p:cNvSpPr txBox="1"/>
            <p:nvPr/>
          </p:nvSpPr>
          <p:spPr>
            <a:xfrm>
              <a:off x="2804984" y="234778"/>
              <a:ext cx="58076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U D E M Y  C O U R S 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5873ED3-1031-4DC3-A425-2C3CFCBDDFD3}"/>
                </a:ext>
              </a:extLst>
            </p:cNvPr>
            <p:cNvGrpSpPr/>
            <p:nvPr/>
          </p:nvGrpSpPr>
          <p:grpSpPr>
            <a:xfrm>
              <a:off x="5036159" y="942664"/>
              <a:ext cx="1345324" cy="192024"/>
              <a:chOff x="4633784" y="1383957"/>
              <a:chExt cx="1345324" cy="192024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BCA41ED-75CA-41E2-86F4-17E37F69C074}"/>
                  </a:ext>
                </a:extLst>
              </p:cNvPr>
              <p:cNvSpPr/>
              <p:nvPr/>
            </p:nvSpPr>
            <p:spPr>
              <a:xfrm>
                <a:off x="4633784" y="1383957"/>
                <a:ext cx="192024" cy="192024"/>
              </a:xfrm>
              <a:prstGeom prst="ellipse">
                <a:avLst/>
              </a:prstGeom>
              <a:solidFill>
                <a:srgbClr val="03A1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49D389F-4FDE-4D32-8D6C-407B91C6123D}"/>
                  </a:ext>
                </a:extLst>
              </p:cNvPr>
              <p:cNvSpPr/>
              <p:nvPr/>
            </p:nvSpPr>
            <p:spPr>
              <a:xfrm>
                <a:off x="4922109" y="1383957"/>
                <a:ext cx="192024" cy="192024"/>
              </a:xfrm>
              <a:prstGeom prst="ellipse">
                <a:avLst/>
              </a:prstGeom>
              <a:solidFill>
                <a:srgbClr val="EE95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937ECE8-EB22-494A-86C9-510CE0029ABE}"/>
                  </a:ext>
                </a:extLst>
              </p:cNvPr>
              <p:cNvSpPr/>
              <p:nvPr/>
            </p:nvSpPr>
            <p:spPr>
              <a:xfrm>
                <a:off x="5210434" y="1383957"/>
                <a:ext cx="192024" cy="192024"/>
              </a:xfrm>
              <a:prstGeom prst="ellipse">
                <a:avLst/>
              </a:prstGeom>
              <a:solidFill>
                <a:srgbClr val="EF30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FED6CF-0E5E-4D00-B762-18265431D48E}"/>
                  </a:ext>
                </a:extLst>
              </p:cNvPr>
              <p:cNvSpPr/>
              <p:nvPr/>
            </p:nvSpPr>
            <p:spPr>
              <a:xfrm>
                <a:off x="5498759" y="1383957"/>
                <a:ext cx="192024" cy="192024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CCA1522-2317-46A8-ACEF-CA379C175524}"/>
                  </a:ext>
                </a:extLst>
              </p:cNvPr>
              <p:cNvSpPr/>
              <p:nvPr/>
            </p:nvSpPr>
            <p:spPr>
              <a:xfrm>
                <a:off x="5787084" y="1383957"/>
                <a:ext cx="192024" cy="192024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FD94483-CF9A-4F9A-8B3A-2B748C3B2853}"/>
              </a:ext>
            </a:extLst>
          </p:cNvPr>
          <p:cNvSpPr txBox="1"/>
          <p:nvPr/>
        </p:nvSpPr>
        <p:spPr>
          <a:xfrm>
            <a:off x="3630827" y="4007596"/>
            <a:ext cx="4930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3A1A4"/>
                </a:solidFill>
                <a:latin typeface="Tw Cen MT" panose="020B0602020104020603" pitchFamily="34" charset="0"/>
              </a:rPr>
              <a:t>COURSE LINK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1179C-0C6A-4AB0-81D4-41A96D804E71}"/>
              </a:ext>
            </a:extLst>
          </p:cNvPr>
          <p:cNvSpPr txBox="1"/>
          <p:nvPr/>
        </p:nvSpPr>
        <p:spPr>
          <a:xfrm>
            <a:off x="701039" y="4592371"/>
            <a:ext cx="10789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https://www.udemy.com/powerpoint-presentation-slide-design-and-animation/?couponCode=YOUTUBE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6406C-C59C-43FD-9687-F9C68305C879}"/>
              </a:ext>
            </a:extLst>
          </p:cNvPr>
          <p:cNvSpPr txBox="1"/>
          <p:nvPr/>
        </p:nvSpPr>
        <p:spPr>
          <a:xfrm>
            <a:off x="1999117" y="5423368"/>
            <a:ext cx="8770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Copy the link and paste it on your web browser. There we are uploading 2/3 new videos in every single week. It will also help us to continue the best works for YouTube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C77EFA-CDBF-4B18-ACBE-758A024B37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9022" y="1642353"/>
            <a:ext cx="2153956" cy="21539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1739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9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BEC022-A3B1-40E4-B846-AC26D5AA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3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2104</TotalTime>
  <Words>64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Nahid Ahmed</cp:lastModifiedBy>
  <cp:revision>8</cp:revision>
  <dcterms:created xsi:type="dcterms:W3CDTF">2018-07-09T09:35:32Z</dcterms:created>
  <dcterms:modified xsi:type="dcterms:W3CDTF">2018-07-13T13:32:27Z</dcterms:modified>
</cp:coreProperties>
</file>