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349" r:id="rId3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Sorter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9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9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3B8740-252F-4FC6-B779-E7FA0D1F975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59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3C2AE-7614-4231-AC62-EA73D412F9E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3B8740-252F-4FC6-B779-E7FA0D1F975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3C2AE-7614-4231-AC62-EA73D412F9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3B8740-252F-4FC6-B779-E7FA0D1F975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3C2AE-7614-4231-AC62-EA73D412F9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3B8740-252F-4FC6-B779-E7FA0D1F975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3C2AE-7614-4231-AC62-EA73D412F9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0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3B8740-252F-4FC6-B779-E7FA0D1F975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3C2AE-7614-4231-AC62-EA73D412F9E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3B8740-252F-4FC6-B779-E7FA0D1F975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3C2AE-7614-4231-AC62-EA73D412F9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7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8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3B8740-252F-4FC6-B779-E7FA0D1F975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3C2AE-7614-4231-AC62-EA73D412F9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3B8740-252F-4FC6-B779-E7FA0D1F975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3C2AE-7614-4231-AC62-EA73D412F9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3B8740-252F-4FC6-B779-E7FA0D1F975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5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3C2AE-7614-4231-AC62-EA73D412F9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3B8740-252F-4FC6-B779-E7FA0D1F975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3C2AE-7614-4231-AC62-EA73D412F9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25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3B8740-252F-4FC6-B779-E7FA0D1F975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A1A3C2AE-7614-4231-AC62-EA73D412F9EB}" type="slidenum">
              <a:rPr lang="en-IN" smtClean="0"/>
              <a:t>‹#›</a:t>
            </a:fld>
            <a:endParaRPr lang="en-IN"/>
          </a:p>
        </p:txBody>
      </p:sp>
      <p:sp>
        <p:nvSpPr>
          <p:cNvPr id="1048631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32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33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3B8740-252F-4FC6-B779-E7FA0D1F975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A3C2AE-7614-4231-AC62-EA73D412F9EB}" type="slidenum">
              <a:rPr lang="en-IN" smtClean="0"/>
              <a:t>‹#›</a:t>
            </a:fld>
            <a:endParaRPr lang="en-IN"/>
          </a:p>
        </p:txBody>
      </p:sp>
      <p:grpSp>
        <p:nvGrpSpPr>
          <p:cNvPr id="3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09001" y="1529677"/>
            <a:ext cx="7606427" cy="9046616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ivic">
      <a:dk1>
        <a:sysClr lastClr="000000" val="windowText"/>
      </a:dk1>
      <a:lt1>
        <a:sysClr lastClr="FFFFFF" val="window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  </dc:title>
  <dc:creator>pc</dc:creator>
  <cp:lastModifiedBy>pc</cp:lastModifiedBy>
  <dcterms:created xsi:type="dcterms:W3CDTF">2023-10-06T22:47:42Z</dcterms:created>
  <dcterms:modified xsi:type="dcterms:W3CDTF">2023-10-16T08:38:48Z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680c7a4542584c7bade7146a6137d98e</vt:lpwstr>
  </property>
</Properties>
</file>