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56" r:id="rId5"/>
    <p:sldId id="260" r:id="rId6"/>
    <p:sldId id="261" r:id="rId7"/>
    <p:sldId id="257" r:id="rId8"/>
    <p:sldId id="258" r:id="rId9"/>
    <p:sldId id="259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DAS" userId="6e5d133c-78a9-4a27-b093-3c265d809266" providerId="ADAL" clId="{544E890C-73A2-4B22-B901-5E0002304FAC}"/>
    <pc:docChg chg="undo custSel addSld delSld modSld">
      <pc:chgData name="MANOJ DAS" userId="6e5d133c-78a9-4a27-b093-3c265d809266" providerId="ADAL" clId="{544E890C-73A2-4B22-B901-5E0002304FAC}" dt="2023-01-05T11:07:38.751" v="654" actId="113"/>
      <pc:docMkLst>
        <pc:docMk/>
      </pc:docMkLst>
      <pc:sldChg chg="modSp">
        <pc:chgData name="MANOJ DAS" userId="6e5d133c-78a9-4a27-b093-3c265d809266" providerId="ADAL" clId="{544E890C-73A2-4B22-B901-5E0002304FAC}" dt="2023-01-05T09:07:27.460" v="458" actId="113"/>
        <pc:sldMkLst>
          <pc:docMk/>
          <pc:sldMk cId="3500231916" sldId="258"/>
        </pc:sldMkLst>
        <pc:spChg chg="mod">
          <ac:chgData name="MANOJ DAS" userId="6e5d133c-78a9-4a27-b093-3c265d809266" providerId="ADAL" clId="{544E890C-73A2-4B22-B901-5E0002304FAC}" dt="2023-01-05T09:07:27.460" v="458" actId="113"/>
          <ac:spMkLst>
            <pc:docMk/>
            <pc:sldMk cId="3500231916" sldId="258"/>
            <ac:spMk id="3" creationId="{ED917A5F-F7C7-4BED-9307-D3971A2FEF8F}"/>
          </ac:spMkLst>
        </pc:spChg>
      </pc:sldChg>
      <pc:sldChg chg="modSp">
        <pc:chgData name="MANOJ DAS" userId="6e5d133c-78a9-4a27-b093-3c265d809266" providerId="ADAL" clId="{544E890C-73A2-4B22-B901-5E0002304FAC}" dt="2023-01-05T11:07:22.077" v="652" actId="20577"/>
        <pc:sldMkLst>
          <pc:docMk/>
          <pc:sldMk cId="2295140194" sldId="259"/>
        </pc:sldMkLst>
        <pc:spChg chg="mod">
          <ac:chgData name="MANOJ DAS" userId="6e5d133c-78a9-4a27-b093-3c265d809266" providerId="ADAL" clId="{544E890C-73A2-4B22-B901-5E0002304FAC}" dt="2023-01-05T11:07:22.077" v="652" actId="20577"/>
          <ac:spMkLst>
            <pc:docMk/>
            <pc:sldMk cId="2295140194" sldId="259"/>
            <ac:spMk id="3" creationId="{ED917A5F-F7C7-4BED-9307-D3971A2FEF8F}"/>
          </ac:spMkLst>
        </pc:spChg>
      </pc:sldChg>
      <pc:sldChg chg="modSp">
        <pc:chgData name="MANOJ DAS" userId="6e5d133c-78a9-4a27-b093-3c265d809266" providerId="ADAL" clId="{544E890C-73A2-4B22-B901-5E0002304FAC}" dt="2023-01-05T11:07:38.751" v="654" actId="113"/>
        <pc:sldMkLst>
          <pc:docMk/>
          <pc:sldMk cId="1559411159" sldId="260"/>
        </pc:sldMkLst>
        <pc:spChg chg="mod">
          <ac:chgData name="MANOJ DAS" userId="6e5d133c-78a9-4a27-b093-3c265d809266" providerId="ADAL" clId="{544E890C-73A2-4B22-B901-5E0002304FAC}" dt="2023-01-05T11:04:50.399" v="585" actId="20577"/>
          <ac:spMkLst>
            <pc:docMk/>
            <pc:sldMk cId="1559411159" sldId="260"/>
            <ac:spMk id="2" creationId="{85F0EC71-AD4C-4C30-9278-6E5C18A2EB9D}"/>
          </ac:spMkLst>
        </pc:spChg>
        <pc:spChg chg="mod">
          <ac:chgData name="MANOJ DAS" userId="6e5d133c-78a9-4a27-b093-3c265d809266" providerId="ADAL" clId="{544E890C-73A2-4B22-B901-5E0002304FAC}" dt="2023-01-05T11:07:38.751" v="654" actId="113"/>
          <ac:spMkLst>
            <pc:docMk/>
            <pc:sldMk cId="1559411159" sldId="260"/>
            <ac:spMk id="3" creationId="{FA44DE04-6C25-4BCF-A444-9A47B3A76AB4}"/>
          </ac:spMkLst>
        </pc:spChg>
      </pc:sldChg>
      <pc:sldChg chg="modSp">
        <pc:chgData name="MANOJ DAS" userId="6e5d133c-78a9-4a27-b093-3c265d809266" providerId="ADAL" clId="{544E890C-73A2-4B22-B901-5E0002304FAC}" dt="2023-01-05T09:07:14.344" v="457" actId="113"/>
        <pc:sldMkLst>
          <pc:docMk/>
          <pc:sldMk cId="2847505404" sldId="261"/>
        </pc:sldMkLst>
        <pc:spChg chg="mod">
          <ac:chgData name="MANOJ DAS" userId="6e5d133c-78a9-4a27-b093-3c265d809266" providerId="ADAL" clId="{544E890C-73A2-4B22-B901-5E0002304FAC}" dt="2023-01-05T09:07:14.344" v="457" actId="113"/>
          <ac:spMkLst>
            <pc:docMk/>
            <pc:sldMk cId="2847505404" sldId="261"/>
            <ac:spMk id="3" creationId="{A9659A15-5954-43BA-AE4D-4C6F9D2EC528}"/>
          </ac:spMkLst>
        </pc:spChg>
      </pc:sldChg>
      <pc:sldChg chg="modSp add">
        <pc:chgData name="MANOJ DAS" userId="6e5d133c-78a9-4a27-b093-3c265d809266" providerId="ADAL" clId="{544E890C-73A2-4B22-B901-5E0002304FAC}" dt="2023-01-05T09:02:51.203" v="85" actId="20577"/>
        <pc:sldMkLst>
          <pc:docMk/>
          <pc:sldMk cId="1869945668" sldId="262"/>
        </pc:sldMkLst>
        <pc:spChg chg="mod">
          <ac:chgData name="MANOJ DAS" userId="6e5d133c-78a9-4a27-b093-3c265d809266" providerId="ADAL" clId="{544E890C-73A2-4B22-B901-5E0002304FAC}" dt="2023-01-05T09:01:06.823" v="39" actId="20577"/>
          <ac:spMkLst>
            <pc:docMk/>
            <pc:sldMk cId="1869945668" sldId="262"/>
            <ac:spMk id="2" creationId="{BE9B956B-374C-4A3E-9088-C8B06C275360}"/>
          </ac:spMkLst>
        </pc:spChg>
        <pc:spChg chg="mod">
          <ac:chgData name="MANOJ DAS" userId="6e5d133c-78a9-4a27-b093-3c265d809266" providerId="ADAL" clId="{544E890C-73A2-4B22-B901-5E0002304FAC}" dt="2023-01-05T09:02:51.203" v="85" actId="20577"/>
          <ac:spMkLst>
            <pc:docMk/>
            <pc:sldMk cId="1869945668" sldId="262"/>
            <ac:spMk id="3" creationId="{507876AE-6A7A-4E94-BD41-70F18BA88B5F}"/>
          </ac:spMkLst>
        </pc:spChg>
      </pc:sldChg>
      <pc:sldChg chg="modSp add">
        <pc:chgData name="MANOJ DAS" userId="6e5d133c-78a9-4a27-b093-3c265d809266" providerId="ADAL" clId="{544E890C-73A2-4B22-B901-5E0002304FAC}" dt="2023-01-05T09:01:39.019" v="66" actId="20577"/>
        <pc:sldMkLst>
          <pc:docMk/>
          <pc:sldMk cId="3756838066" sldId="263"/>
        </pc:sldMkLst>
        <pc:spChg chg="mod">
          <ac:chgData name="MANOJ DAS" userId="6e5d133c-78a9-4a27-b093-3c265d809266" providerId="ADAL" clId="{544E890C-73A2-4B22-B901-5E0002304FAC}" dt="2023-01-05T09:01:39.019" v="66" actId="20577"/>
          <ac:spMkLst>
            <pc:docMk/>
            <pc:sldMk cId="3756838066" sldId="263"/>
            <ac:spMk id="2" creationId="{92139AB5-9010-4EDF-B2A8-1C73256C5F59}"/>
          </ac:spMkLst>
        </pc:spChg>
        <pc:spChg chg="mod">
          <ac:chgData name="MANOJ DAS" userId="6e5d133c-78a9-4a27-b093-3c265d809266" providerId="ADAL" clId="{544E890C-73A2-4B22-B901-5E0002304FAC}" dt="2023-01-05T09:01:31.034" v="59" actId="27636"/>
          <ac:spMkLst>
            <pc:docMk/>
            <pc:sldMk cId="3756838066" sldId="263"/>
            <ac:spMk id="3" creationId="{C7ECCC39-7459-46BF-9819-B4D8A96C3628}"/>
          </ac:spMkLst>
        </pc:spChg>
      </pc:sldChg>
      <pc:sldChg chg="modSp add del">
        <pc:chgData name="MANOJ DAS" userId="6e5d133c-78a9-4a27-b093-3c265d809266" providerId="ADAL" clId="{544E890C-73A2-4B22-B901-5E0002304FAC}" dt="2023-01-05T09:06:02.164" v="453" actId="2696"/>
        <pc:sldMkLst>
          <pc:docMk/>
          <pc:sldMk cId="1780765978" sldId="264"/>
        </pc:sldMkLst>
        <pc:spChg chg="mod">
          <ac:chgData name="MANOJ DAS" userId="6e5d133c-78a9-4a27-b093-3c265d809266" providerId="ADAL" clId="{544E890C-73A2-4B22-B901-5E0002304FAC}" dt="2023-01-05T09:05:58.910" v="452" actId="20577"/>
          <ac:spMkLst>
            <pc:docMk/>
            <pc:sldMk cId="1780765978" sldId="264"/>
            <ac:spMk id="2" creationId="{7DFE6826-7FDA-4CE7-996D-2683B7C02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2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91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7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7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6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1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A617-1109-494C-9F83-19B5FF31663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B1481-160D-4E75-A9FF-A092F3AF4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youahaskell.com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earnprolognow.org/lpnpage.php?pageid=online" TargetMode="External"/><Relationship Id="rId4" Type="http://schemas.openxmlformats.org/officeDocument/2006/relationships/hyperlink" Target="https://www.tutorialspoint.com/lisp/index.ht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g.rumit@iitg.ac.in" TargetMode="External"/><Relationship Id="rId3" Type="http://schemas.openxmlformats.org/officeDocument/2006/relationships/hyperlink" Target="mailto:g.saurav@iitg.ac.in" TargetMode="External"/><Relationship Id="rId7" Type="http://schemas.openxmlformats.org/officeDocument/2006/relationships/hyperlink" Target="mailto:r.agarkar@iitg.ac.in" TargetMode="External"/><Relationship Id="rId2" Type="http://schemas.openxmlformats.org/officeDocument/2006/relationships/hyperlink" Target="mailto:mdas@iitg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.tanigundala@iitg.ac.in" TargetMode="External"/><Relationship Id="rId5" Type="http://schemas.openxmlformats.org/officeDocument/2006/relationships/hyperlink" Target="mailto:m.hriman@iitg.ac.in" TargetMode="External"/><Relationship Id="rId4" Type="http://schemas.openxmlformats.org/officeDocument/2006/relationships/hyperlink" Target="mailto:ksaurav@iitg.ac.in" TargetMode="External"/><Relationship Id="rId9" Type="http://schemas.openxmlformats.org/officeDocument/2006/relationships/hyperlink" Target="mailto:a.bhosale@iitg.ac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tg.ac.in/moodle/course/view.php?id=9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C06-1A68-4D61-AA21-9B03BBE5C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Plan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E3AC-4812-4F82-846A-B32589FF0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331 Programming Languages Lab</a:t>
            </a:r>
          </a:p>
          <a:p>
            <a:r>
              <a:rPr lang="en-US" dirty="0"/>
              <a:t>Jan-May 2024</a:t>
            </a:r>
          </a:p>
          <a:p>
            <a:r>
              <a:rPr lang="en-US" dirty="0"/>
              <a:t>Prof. Sukumar Nandi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6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9AB5-9010-4EDF-B2A8-1C73256C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331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CC39-7459-46BF-9819-B4D8A96C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 references:</a:t>
            </a:r>
          </a:p>
          <a:p>
            <a:pPr>
              <a:buAutoNum type="alphaLcPeriod"/>
            </a:pPr>
            <a:r>
              <a:rPr lang="en-IN" dirty="0">
                <a:hlinkClick r:id="rId2"/>
              </a:rPr>
              <a:t>https://docs.oracle.com/javase/tutorial/</a:t>
            </a:r>
            <a:endParaRPr lang="en-IN" dirty="0"/>
          </a:p>
          <a:p>
            <a:pPr>
              <a:buAutoNum type="alphaLcPeriod"/>
            </a:pPr>
            <a:r>
              <a:rPr lang="en-IN" dirty="0">
                <a:hlinkClick r:id="rId3"/>
              </a:rPr>
              <a:t>http://www.learnyouahaskell.com/</a:t>
            </a:r>
            <a:endParaRPr lang="en-IN" dirty="0"/>
          </a:p>
          <a:p>
            <a:pPr>
              <a:buAutoNum type="alphaLcPeriod"/>
            </a:pPr>
            <a:r>
              <a:rPr lang="en-IN" dirty="0">
                <a:hlinkClick r:id="rId4"/>
              </a:rPr>
              <a:t>https://www.tutorialspoint.com/lisp/index.htm</a:t>
            </a:r>
            <a:endParaRPr lang="en-IN" dirty="0"/>
          </a:p>
          <a:p>
            <a:pPr>
              <a:buAutoNum type="alphaLcPeriod"/>
            </a:pPr>
            <a:r>
              <a:rPr lang="en-IN" dirty="0">
                <a:hlinkClick r:id="rId5"/>
              </a:rPr>
              <a:t>http://www.learnprolognow.org/lpnpage.php?pageid=online</a:t>
            </a:r>
            <a:endParaRPr lang="en-IN" dirty="0"/>
          </a:p>
          <a:p>
            <a:r>
              <a:rPr lang="en-US" dirty="0"/>
              <a:t> Goetz, B. et al. Java concurrency in practice, Pearson 2006.</a:t>
            </a:r>
          </a:p>
          <a:p>
            <a:r>
              <a:rPr lang="en-IN" dirty="0"/>
              <a:t>Blackburn, Patrick, Johannes Bos, and Kristina </a:t>
            </a:r>
            <a:r>
              <a:rPr lang="en-IN" dirty="0" err="1"/>
              <a:t>Striegnitz</a:t>
            </a:r>
            <a:r>
              <a:rPr lang="en-IN" dirty="0"/>
              <a:t>. Learn </a:t>
            </a:r>
            <a:r>
              <a:rPr lang="en-IN" dirty="0" err="1"/>
              <a:t>prolog</a:t>
            </a:r>
            <a:r>
              <a:rPr lang="en-IN" dirty="0"/>
              <a:t> now!, Vol. 7. No. 7. </a:t>
            </a:r>
            <a:r>
              <a:rPr lang="en-IN" dirty="0" err="1"/>
              <a:t>Londres</a:t>
            </a:r>
            <a:r>
              <a:rPr lang="en-IN" dirty="0"/>
              <a:t>: College Publications, 2006.</a:t>
            </a:r>
          </a:p>
          <a:p>
            <a:r>
              <a:rPr lang="en-US" dirty="0"/>
              <a:t> Hutton, G. Programming in Haskell, Cambridge University Press, 2016.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8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EC71-AD4C-4C30-9278-6E5C18A2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Instructor &amp; TAs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DE04-6C25-4BCF-A444-9A47B3A7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Course Instructor: </a:t>
            </a:r>
            <a:r>
              <a:rPr lang="en-US" sz="2400" dirty="0"/>
              <a:t>Prof. Sukumar Nandi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PhD TAs: </a:t>
            </a:r>
            <a:endParaRPr lang="en-US" dirty="0"/>
          </a:p>
          <a:p>
            <a:r>
              <a:rPr lang="en-US" dirty="0"/>
              <a:t>Manoj Das </a:t>
            </a:r>
            <a:r>
              <a:rPr lang="en-US" i="1" dirty="0"/>
              <a:t>(</a:t>
            </a:r>
            <a:r>
              <a:rPr lang="en-US" i="1" dirty="0">
                <a:hlinkClick r:id="rId2"/>
              </a:rPr>
              <a:t>mdas@iitg.ac.in</a:t>
            </a:r>
            <a:r>
              <a:rPr lang="en-US" i="1" dirty="0"/>
              <a:t>)</a:t>
            </a:r>
          </a:p>
          <a:p>
            <a:r>
              <a:rPr lang="en-US" dirty="0"/>
              <a:t>Saurav Gupta </a:t>
            </a:r>
            <a:r>
              <a:rPr lang="en-US" i="1" dirty="0"/>
              <a:t>(</a:t>
            </a:r>
            <a:r>
              <a:rPr lang="en-US" i="1" dirty="0">
                <a:hlinkClick r:id="rId3"/>
              </a:rPr>
              <a:t>g.saurav@iitg.ac.in</a:t>
            </a:r>
            <a:r>
              <a:rPr lang="en-US" i="1" dirty="0"/>
              <a:t>)</a:t>
            </a:r>
          </a:p>
          <a:p>
            <a:r>
              <a:rPr lang="en-US" dirty="0"/>
              <a:t>Saurav Kumar </a:t>
            </a:r>
            <a:r>
              <a:rPr lang="en-US" i="1" dirty="0"/>
              <a:t>(</a:t>
            </a:r>
            <a:r>
              <a:rPr lang="en-US" i="1" dirty="0">
                <a:hlinkClick r:id="rId4"/>
              </a:rPr>
              <a:t>ksaurav@iitg.ac.in</a:t>
            </a:r>
            <a:r>
              <a:rPr lang="en-US" i="1" dirty="0"/>
              <a:t>)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b="1" dirty="0" err="1"/>
              <a:t>M.Tech</a:t>
            </a:r>
            <a:r>
              <a:rPr lang="en-US" b="1" dirty="0"/>
              <a:t> TAs:</a:t>
            </a:r>
          </a:p>
          <a:p>
            <a:r>
              <a:rPr lang="en-US" dirty="0" err="1"/>
              <a:t>Hriman</a:t>
            </a:r>
            <a:r>
              <a:rPr lang="en-US" dirty="0"/>
              <a:t> Krishna Mahanta (</a:t>
            </a:r>
            <a:r>
              <a:rPr lang="en-US" dirty="0">
                <a:hlinkClick r:id="rId5"/>
              </a:rPr>
              <a:t>m.hriman@iitg.ac.in</a:t>
            </a:r>
            <a:r>
              <a:rPr lang="en-US" dirty="0"/>
              <a:t>)</a:t>
            </a:r>
          </a:p>
          <a:p>
            <a:r>
              <a:rPr lang="fi-FI" dirty="0"/>
              <a:t>Tanigundala Venkata Sai Sri Ram (</a:t>
            </a:r>
            <a:r>
              <a:rPr lang="fi-FI" dirty="0">
                <a:hlinkClick r:id="rId6"/>
              </a:rPr>
              <a:t>r.tanigundala@iitg.ac.in</a:t>
            </a:r>
            <a:r>
              <a:rPr lang="fi-FI" dirty="0"/>
              <a:t>)</a:t>
            </a:r>
          </a:p>
          <a:p>
            <a:r>
              <a:rPr lang="en-IN" dirty="0"/>
              <a:t>Rahul </a:t>
            </a:r>
            <a:r>
              <a:rPr lang="en-IN" dirty="0" err="1"/>
              <a:t>Bhanudas</a:t>
            </a:r>
            <a:r>
              <a:rPr lang="en-IN" dirty="0"/>
              <a:t> </a:t>
            </a:r>
            <a:r>
              <a:rPr lang="en-IN" dirty="0" err="1"/>
              <a:t>Agarkar</a:t>
            </a:r>
            <a:r>
              <a:rPr lang="en-IN" dirty="0"/>
              <a:t> (</a:t>
            </a:r>
            <a:r>
              <a:rPr lang="en-IN" dirty="0">
                <a:hlinkClick r:id="rId7"/>
              </a:rPr>
              <a:t>r.agarkar@iitg.ac.in</a:t>
            </a:r>
            <a:r>
              <a:rPr lang="en-IN" dirty="0"/>
              <a:t>)</a:t>
            </a:r>
          </a:p>
          <a:p>
            <a:r>
              <a:rPr lang="en-IN" dirty="0" err="1"/>
              <a:t>Rumit</a:t>
            </a:r>
            <a:r>
              <a:rPr lang="en-IN" dirty="0"/>
              <a:t> </a:t>
            </a:r>
            <a:r>
              <a:rPr lang="en-IN" dirty="0" err="1"/>
              <a:t>Pingleshwar</a:t>
            </a:r>
            <a:r>
              <a:rPr lang="en-IN" dirty="0"/>
              <a:t> Gore(</a:t>
            </a:r>
            <a:r>
              <a:rPr lang="en-IN" dirty="0">
                <a:hlinkClick r:id="rId8"/>
              </a:rPr>
              <a:t>g.rumit@iitg.ac.in</a:t>
            </a:r>
            <a:r>
              <a:rPr lang="en-IN" dirty="0"/>
              <a:t>) </a:t>
            </a:r>
          </a:p>
          <a:p>
            <a:r>
              <a:rPr lang="en-US" dirty="0" err="1"/>
              <a:t>Akshay</a:t>
            </a:r>
            <a:r>
              <a:rPr lang="en-US" dirty="0"/>
              <a:t> Sitaram Bhosale (</a:t>
            </a:r>
            <a:r>
              <a:rPr lang="en-US" dirty="0">
                <a:hlinkClick r:id="rId9"/>
              </a:rPr>
              <a:t>a.bhosale@iitg.ac.in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9252-9ECB-4B89-8ED3-780198A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Moodle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9A15-5954-43BA-AE4D-4C6F9D2E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https://www.iitg.ac.in/moodle/course/view.php?id=922</a:t>
            </a:r>
            <a:endParaRPr lang="en-US" dirty="0"/>
          </a:p>
          <a:p>
            <a:r>
              <a:rPr lang="en-US" dirty="0"/>
              <a:t>Password: </a:t>
            </a:r>
            <a:r>
              <a:rPr lang="en-US" dirty="0">
                <a:solidFill>
                  <a:srgbClr val="FF0000"/>
                </a:solidFill>
              </a:rPr>
              <a:t>CS331STUDENT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All course materials, assignments, and other important documents will be shared on Moodle.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6B5-1FBD-4A21-BBBE-BE60D8A3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451E-E943-483C-A0F0-E63C654B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Weightages: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Tutorials: 40%</a:t>
            </a:r>
          </a:p>
          <a:p>
            <a:r>
              <a:rPr lang="en-US" dirty="0"/>
              <a:t>Lab: 60%</a:t>
            </a:r>
          </a:p>
        </p:txBody>
      </p:sp>
    </p:spTree>
    <p:extLst>
      <p:ext uri="{BB962C8B-B14F-4D97-AF65-F5344CB8AC3E}">
        <p14:creationId xmlns:p14="http://schemas.microsoft.com/office/powerpoint/2010/main" val="313711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B50C-EC55-4654-98B7-CF009A5A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Structure - Tutorials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7A5F-F7C7-4BED-9307-D3971A2F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Tutorial Class Every Tuesday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Classroom: 5001</a:t>
            </a:r>
          </a:p>
          <a:p>
            <a:r>
              <a:rPr lang="en-US" dirty="0"/>
              <a:t>Timings: 2:00 pm – 2:55 pm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 Quizzes in Total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Quiz 1: February </a:t>
            </a:r>
          </a:p>
          <a:p>
            <a:r>
              <a:rPr lang="en-US" dirty="0"/>
              <a:t>Quiz 2: April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23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B50C-EC55-4654-98B7-CF009A5A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Structure - 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7A5F-F7C7-4BED-9307-D3971A2F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0"/>
            <a:ext cx="8596668" cy="492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Lab-Based Continuous Evaluation, </a:t>
            </a:r>
            <a:r>
              <a:rPr lang="en-US" b="1" dirty="0">
                <a:solidFill>
                  <a:srgbClr val="FF0000"/>
                </a:solidFill>
              </a:rPr>
              <a:t>Attendance in Lab is mandatory.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C613F-A6EC-43F5-A53E-8C7F737A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97" y="2040465"/>
            <a:ext cx="6014335" cy="42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6B8-2166-4AAD-AF4E-66DD8E85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Evaluation – Points to Note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6CDD-EC1E-46E8-955E-3BB62359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student will be assigned a question in a random manner.</a:t>
            </a:r>
          </a:p>
          <a:p>
            <a:r>
              <a:rPr lang="en-US" dirty="0"/>
              <a:t>The question will be mailed to each student individually at the start of the lab.</a:t>
            </a:r>
          </a:p>
          <a:p>
            <a:r>
              <a:rPr lang="en-US" dirty="0"/>
              <a:t>He is expected to solve the question within the lab hours and upload it on Moodle to be eligible for full marks.</a:t>
            </a:r>
          </a:p>
          <a:p>
            <a:r>
              <a:rPr lang="en-US" dirty="0"/>
              <a:t>If a student is not able to solve within the stipulated time, a grace period will be provided with a certain deduction in marks.</a:t>
            </a:r>
          </a:p>
          <a:p>
            <a:r>
              <a:rPr lang="en-US" dirty="0"/>
              <a:t>No form of plagiarism will be allowed, either from the internet or from any other student.</a:t>
            </a:r>
          </a:p>
          <a:p>
            <a:r>
              <a:rPr lang="en-US" dirty="0"/>
              <a:t>The evaluating TA will assess the program and upload the marks and his comments on Moodle.</a:t>
            </a:r>
          </a:p>
          <a:p>
            <a:r>
              <a:rPr lang="en-US" dirty="0"/>
              <a:t>He may ask you questions on your program to assess your understanding of the concepts.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10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56B-374C-4A3E-9088-C8B06C27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331 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76AE-6A7A-4E94-BD41-70F18BA8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Prerequisites: </a:t>
            </a:r>
            <a:r>
              <a:rPr lang="en-IN" dirty="0"/>
              <a:t>CS101,CS110,CS203,CS204</a:t>
            </a:r>
            <a:br>
              <a:rPr lang="en-US" dirty="0"/>
            </a:br>
            <a:endParaRPr lang="en-IN" dirty="0"/>
          </a:p>
          <a:p>
            <a:r>
              <a:rPr lang="en-US" b="1" dirty="0"/>
              <a:t>Syllabus: </a:t>
            </a:r>
            <a:r>
              <a:rPr lang="en-IN" dirty="0"/>
              <a:t>Programming paradigms: imperative and declarative (introduction); Concurrent programming: basic idea, Java language introduction, concurrent programming with Java (threads and libraries); Logic programming: basic idea, </a:t>
            </a:r>
            <a:r>
              <a:rPr lang="en-IN" dirty="0" err="1"/>
              <a:t>Prolog</a:t>
            </a:r>
            <a:r>
              <a:rPr lang="en-IN" dirty="0"/>
              <a:t> introduction, logic programming with </a:t>
            </a:r>
            <a:r>
              <a:rPr lang="en-IN" dirty="0" err="1"/>
              <a:t>Prolog</a:t>
            </a:r>
            <a:r>
              <a:rPr lang="en-IN" dirty="0"/>
              <a:t>; Functional programming: basic idea, introduction to LISP/Haskell, functional programming with LIST/Haskell</a:t>
            </a:r>
          </a:p>
        </p:txBody>
      </p:sp>
    </p:spTree>
    <p:extLst>
      <p:ext uri="{BB962C8B-B14F-4D97-AF65-F5344CB8AC3E}">
        <p14:creationId xmlns:p14="http://schemas.microsoft.com/office/powerpoint/2010/main" val="186994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FFA8-091B-4C0D-9B0D-51D5AED3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43FAE-C6D7-4ABF-B588-14E23313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9" y="2263819"/>
            <a:ext cx="8277280" cy="3674975"/>
          </a:xfrm>
        </p:spPr>
      </p:pic>
    </p:spTree>
    <p:extLst>
      <p:ext uri="{BB962C8B-B14F-4D97-AF65-F5344CB8AC3E}">
        <p14:creationId xmlns:p14="http://schemas.microsoft.com/office/powerpoint/2010/main" val="2062679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9EFF833EA2B4E94879A8081EBF012" ma:contentTypeVersion="14" ma:contentTypeDescription="Create a new document." ma:contentTypeScope="" ma:versionID="eacd22d7a3189c4e8374dd31c421915f">
  <xsd:schema xmlns:xsd="http://www.w3.org/2001/XMLSchema" xmlns:xs="http://www.w3.org/2001/XMLSchema" xmlns:p="http://schemas.microsoft.com/office/2006/metadata/properties" xmlns:ns3="1ad6a0be-219d-4fb3-bf85-b8611013eec3" xmlns:ns4="767e2e63-e9fd-4e74-920f-5d02e3769e0f" targetNamespace="http://schemas.microsoft.com/office/2006/metadata/properties" ma:root="true" ma:fieldsID="a219261350799d95dbf77451056e4b36" ns3:_="" ns4:_="">
    <xsd:import namespace="1ad6a0be-219d-4fb3-bf85-b8611013eec3"/>
    <xsd:import namespace="767e2e63-e9fd-4e74-920f-5d02e3769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6a0be-219d-4fb3-bf85-b8611013e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e2e63-e9fd-4e74-920f-5d02e3769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010676-428A-42C4-9ABE-90D539F2B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d6a0be-219d-4fb3-bf85-b8611013eec3"/>
    <ds:schemaRef ds:uri="767e2e63-e9fd-4e74-920f-5d02e3769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9457D-905A-43A8-B330-FD52682D32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9B258-DA14-4002-985B-C7EE4AF96AFC}">
  <ds:schemaRefs>
    <ds:schemaRef ds:uri="http://purl.org/dc/dcmitype/"/>
    <ds:schemaRef ds:uri="http://purl.org/dc/terms/"/>
    <ds:schemaRef ds:uri="767e2e63-e9fd-4e74-920f-5d02e3769e0f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1ad6a0be-219d-4fb3-bf85-b8611013eec3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1033</TotalTime>
  <Words>584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Course Plan</vt:lpstr>
      <vt:lpstr>Course Instructor &amp; TAs</vt:lpstr>
      <vt:lpstr>Moodle Page</vt:lpstr>
      <vt:lpstr>Marks Distribution</vt:lpstr>
      <vt:lpstr>Evaluation Structure - Tutorials</vt:lpstr>
      <vt:lpstr>Evaluation Structure - Lab</vt:lpstr>
      <vt:lpstr>Lab Evaluation – Points to Note</vt:lpstr>
      <vt:lpstr>CS 331 Syllabus</vt:lpstr>
      <vt:lpstr>Programming Paradigms</vt:lpstr>
      <vt:lpstr>CS 331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Plan</dc:title>
  <dc:creator>MANOJ DAS</dc:creator>
  <cp:lastModifiedBy>MANOJ DAS</cp:lastModifiedBy>
  <cp:revision>45</cp:revision>
  <dcterms:created xsi:type="dcterms:W3CDTF">2023-01-05T08:50:26Z</dcterms:created>
  <dcterms:modified xsi:type="dcterms:W3CDTF">2024-01-09T04:46:40Z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0x010100AEC9EFF833EA2B4E94879A8081EBF012</vt:lpwstr>
  </property>
</Properties>
</file>