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4.0</c:v>
                </c:pt>
                <c:pt idx="5">
                  <c:v>4.0</c:v>
                </c:pt>
                <c:pt idx="6">
                  <c:v>8.0</c:v>
                </c:pt>
                <c:pt idx="7">
                  <c:v>8.0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341.0</c:v>
                </c:pt>
                <c:pt idx="1">
                  <c:v>293.0</c:v>
                </c:pt>
                <c:pt idx="2">
                  <c:v>708.0</c:v>
                </c:pt>
                <c:pt idx="3">
                  <c:v>714.0</c:v>
                </c:pt>
                <c:pt idx="4">
                  <c:v>560.0</c:v>
                </c:pt>
                <c:pt idx="5">
                  <c:v>560.0</c:v>
                </c:pt>
                <c:pt idx="6">
                  <c:v>560.0</c:v>
                </c:pt>
                <c:pt idx="7">
                  <c:v>560.0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4719960"/>
        <c:axId val="504725640"/>
      </c:scatterChart>
      <c:valAx>
        <c:axId val="504719960"/>
        <c:scaling>
          <c:orientation val="minMax"/>
          <c:max val="8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#</a:t>
                </a:r>
                <a:r>
                  <a:rPr lang="en-US" baseline="0" dirty="0" smtClean="0"/>
                  <a:t>CPU (1, 2, 4, 8)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04725640"/>
        <c:crosses val="autoZero"/>
        <c:crossBetween val="midCat"/>
        <c:majorUnit val="2.0"/>
      </c:valAx>
      <c:valAx>
        <c:axId val="504725640"/>
        <c:scaling>
          <c:orientation val="minMax"/>
          <c:max val="750.0"/>
          <c:min val="25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 smtClean="0"/>
                  <a:t>Ausgelieferte</a:t>
                </a:r>
                <a:r>
                  <a:rPr lang="en-US" baseline="0" dirty="0" smtClean="0"/>
                  <a:t> Computer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0471996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0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7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9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9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7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3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9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4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SBC 2011 </a:t>
            </a:r>
            <a:r>
              <a:rPr lang="en-US" dirty="0" err="1" smtClean="0"/>
              <a:t>Beispiel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Gruppe</a:t>
            </a:r>
            <a:r>
              <a:rPr lang="en-US" dirty="0" smtClean="0"/>
              <a:t> 18</a:t>
            </a:r>
          </a:p>
          <a:p>
            <a:r>
              <a:rPr lang="en-US" dirty="0" smtClean="0"/>
              <a:t>Gerhard Schraml</a:t>
            </a:r>
          </a:p>
          <a:p>
            <a:r>
              <a:rPr lang="en-US" dirty="0" smtClean="0"/>
              <a:t>Johannes </a:t>
            </a:r>
            <a:r>
              <a:rPr lang="en-US" dirty="0" err="1" smtClean="0"/>
              <a:t>Kurz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39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red_space_bs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8" y="0"/>
            <a:ext cx="8168416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7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ad_balanc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37" y="1618275"/>
            <a:ext cx="5968473" cy="3995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Space </a:t>
            </a:r>
            <a:r>
              <a:rPr lang="en-US" dirty="0" smtClean="0"/>
              <a:t>–</a:t>
            </a:r>
            <a:r>
              <a:rPr lang="en-US" dirty="0" smtClean="0"/>
              <a:t>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93048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Load Balancer </a:t>
            </a:r>
            <a:r>
              <a:rPr lang="en-US" sz="2000" dirty="0" err="1" smtClean="0"/>
              <a:t>pollt</a:t>
            </a:r>
            <a:r>
              <a:rPr lang="en-US" sz="2000" dirty="0" smtClean="0"/>
              <a:t> </a:t>
            </a:r>
            <a:r>
              <a:rPr lang="en-US" sz="2000" dirty="0" err="1" smtClean="0"/>
              <a:t>sekündlich</a:t>
            </a:r>
            <a:r>
              <a:rPr lang="en-US" sz="2000" dirty="0" smtClean="0"/>
              <a:t> die </a:t>
            </a:r>
            <a:r>
              <a:rPr lang="en-US" sz="2000" dirty="0" err="1" smtClean="0"/>
              <a:t>Anzahl</a:t>
            </a:r>
            <a:r>
              <a:rPr lang="en-US" sz="2000" dirty="0" smtClean="0"/>
              <a:t> der </a:t>
            </a:r>
            <a:r>
              <a:rPr lang="en-US" sz="2000" dirty="0" err="1" smtClean="0"/>
              <a:t>Teile</a:t>
            </a:r>
            <a:r>
              <a:rPr lang="en-US" sz="2000" dirty="0" smtClean="0"/>
              <a:t> in </a:t>
            </a:r>
            <a:r>
              <a:rPr lang="en-US" sz="2000" dirty="0" err="1" smtClean="0"/>
              <a:t>allen</a:t>
            </a:r>
            <a:r>
              <a:rPr lang="en-US" sz="2000" dirty="0" smtClean="0"/>
              <a:t> Factories</a:t>
            </a:r>
          </a:p>
          <a:p>
            <a:r>
              <a:rPr lang="en-US" sz="2000" dirty="0" smtClean="0"/>
              <a:t>Factory 2 hat </a:t>
            </a:r>
            <a:r>
              <a:rPr lang="en-US" sz="2000" dirty="0" err="1" smtClean="0"/>
              <a:t>weniger</a:t>
            </a:r>
            <a:r>
              <a:rPr lang="en-US" sz="2000" dirty="0" smtClean="0"/>
              <a:t> </a:t>
            </a:r>
            <a:r>
              <a:rPr lang="en-US" sz="2000" dirty="0" err="1" smtClean="0"/>
              <a:t>als</a:t>
            </a:r>
            <a:r>
              <a:rPr lang="en-US" sz="2000" dirty="0" smtClean="0"/>
              <a:t> 50 CPU’s </a:t>
            </a:r>
            <a:r>
              <a:rPr lang="en-US" sz="2000" dirty="0" err="1" smtClean="0"/>
              <a:t>übrig</a:t>
            </a:r>
            <a:endParaRPr lang="en-US" sz="2000" dirty="0" smtClean="0"/>
          </a:p>
          <a:p>
            <a:r>
              <a:rPr lang="en-US" sz="2000" dirty="0" err="1" smtClean="0"/>
              <a:t>Suche</a:t>
            </a:r>
            <a:r>
              <a:rPr lang="en-US" sz="2000" dirty="0" smtClean="0"/>
              <a:t> </a:t>
            </a:r>
            <a:r>
              <a:rPr lang="en-US" sz="2000" dirty="0" err="1" smtClean="0"/>
              <a:t>andere</a:t>
            </a:r>
            <a:r>
              <a:rPr lang="en-US" sz="2000" dirty="0" smtClean="0"/>
              <a:t> Factory </a:t>
            </a:r>
            <a:r>
              <a:rPr lang="en-US" sz="2000" dirty="0" err="1" smtClean="0"/>
              <a:t>mit</a:t>
            </a:r>
            <a:r>
              <a:rPr lang="en-US" sz="2000" dirty="0" smtClean="0"/>
              <a:t> </a:t>
            </a:r>
            <a:r>
              <a:rPr lang="en-US" sz="2000" dirty="0" err="1" smtClean="0"/>
              <a:t>maximaler</a:t>
            </a:r>
            <a:r>
              <a:rPr lang="en-US" sz="2000" dirty="0" smtClean="0"/>
              <a:t> </a:t>
            </a:r>
            <a:r>
              <a:rPr lang="en-US" sz="2000" dirty="0" err="1" smtClean="0"/>
              <a:t>Anzahl</a:t>
            </a:r>
            <a:r>
              <a:rPr lang="en-US" sz="2000" dirty="0" smtClean="0"/>
              <a:t> an CPU’s </a:t>
            </a:r>
            <a:r>
              <a:rPr lang="en-US" sz="2000" dirty="0" smtClean="0">
                <a:sym typeface="Wingdings"/>
              </a:rPr>
              <a:t> Factory 1</a:t>
            </a:r>
            <a:endParaRPr lang="en-US" sz="2000" dirty="0" smtClean="0"/>
          </a:p>
          <a:p>
            <a:r>
              <a:rPr lang="en-US" sz="2000" dirty="0" err="1" smtClean="0"/>
              <a:t>Transferiere</a:t>
            </a:r>
            <a:r>
              <a:rPr lang="en-US" sz="2000" dirty="0" smtClean="0"/>
              <a:t> die </a:t>
            </a:r>
            <a:r>
              <a:rPr lang="en-US" sz="2000" dirty="0" err="1" smtClean="0"/>
              <a:t>Hälfte</a:t>
            </a:r>
            <a:r>
              <a:rPr lang="en-US" sz="2000" dirty="0" smtClean="0"/>
              <a:t> der CPU’s von Factory 1 </a:t>
            </a:r>
            <a:r>
              <a:rPr lang="en-US" sz="2000" dirty="0" err="1" smtClean="0"/>
              <a:t>nach</a:t>
            </a:r>
            <a:r>
              <a:rPr lang="en-US" sz="2000" dirty="0" smtClean="0"/>
              <a:t> Factory 2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7216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(SBC)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001950"/>
              </p:ext>
            </p:extLst>
          </p:nvPr>
        </p:nvGraphicFramePr>
        <p:xfrm>
          <a:off x="3225800" y="1500451"/>
          <a:ext cx="5461000" cy="436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48305"/>
              </p:ext>
            </p:extLst>
          </p:nvPr>
        </p:nvGraphicFramePr>
        <p:xfrm>
          <a:off x="457199" y="1561631"/>
          <a:ext cx="2234439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4813"/>
                <a:gridCol w="744813"/>
                <a:gridCol w="744813"/>
              </a:tblGrid>
              <a:tr h="331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2</a:t>
                      </a:r>
                      <a:endParaRPr lang="en-US" dirty="0"/>
                    </a:p>
                  </a:txBody>
                  <a:tcPr/>
                </a:tc>
              </a:tr>
              <a:tr h="3311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CPU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293</a:t>
                      </a:r>
                      <a:endParaRPr lang="en-US" dirty="0"/>
                    </a:p>
                  </a:txBody>
                  <a:tcPr/>
                </a:tc>
              </a:tr>
              <a:tr h="3311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 CPU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714</a:t>
                      </a:r>
                      <a:endParaRPr lang="en-US" dirty="0"/>
                    </a:p>
                  </a:txBody>
                  <a:tcPr/>
                </a:tc>
              </a:tr>
              <a:tr h="3311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 CPU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560</a:t>
                      </a:r>
                      <a:endParaRPr lang="en-US" dirty="0"/>
                    </a:p>
                  </a:txBody>
                  <a:tcPr/>
                </a:tc>
              </a:tr>
              <a:tr h="3311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 CPU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172" y="3576817"/>
            <a:ext cx="2668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/>
              <a:t>Conclusio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Je </a:t>
            </a:r>
            <a:r>
              <a:rPr lang="en-US" dirty="0" err="1" smtClean="0"/>
              <a:t>schneller</a:t>
            </a:r>
            <a:r>
              <a:rPr lang="en-US" dirty="0" smtClean="0"/>
              <a:t> die </a:t>
            </a:r>
            <a:r>
              <a:rPr lang="en-US" dirty="0" err="1" smtClean="0"/>
              <a:t>Maschine</a:t>
            </a:r>
            <a:r>
              <a:rPr lang="en-US" dirty="0" smtClean="0"/>
              <a:t>, </a:t>
            </a:r>
            <a:r>
              <a:rPr lang="en-US" dirty="0" err="1" smtClean="0"/>
              <a:t>desto</a:t>
            </a:r>
            <a:r>
              <a:rPr lang="en-US" dirty="0" smtClean="0"/>
              <a:t> </a:t>
            </a:r>
            <a:r>
              <a:rPr lang="en-US" dirty="0" err="1" smtClean="0"/>
              <a:t>weniger</a:t>
            </a:r>
            <a:r>
              <a:rPr lang="en-US" dirty="0" smtClean="0"/>
              <a:t> </a:t>
            </a:r>
            <a:r>
              <a:rPr lang="en-US" dirty="0" err="1" smtClean="0"/>
              <a:t>kommt</a:t>
            </a:r>
            <a:r>
              <a:rPr lang="en-US" dirty="0" smtClean="0"/>
              <a:t> der </a:t>
            </a:r>
            <a:r>
              <a:rPr lang="en-US" dirty="0" err="1" smtClean="0"/>
              <a:t>LoadBalancer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Zug.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Bei</a:t>
            </a:r>
            <a:r>
              <a:rPr lang="en-US" dirty="0" smtClean="0">
                <a:sym typeface="Wingdings"/>
              </a:rPr>
              <a:t> 4 &amp; 8 CPU hat </a:t>
            </a:r>
            <a:r>
              <a:rPr lang="en-US" dirty="0" err="1" smtClean="0">
                <a:sym typeface="Wingdings"/>
              </a:rPr>
              <a:t>kein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einziges</a:t>
            </a:r>
            <a:r>
              <a:rPr lang="en-US" dirty="0" smtClean="0">
                <a:sym typeface="Wingdings"/>
              </a:rPr>
              <a:t> Load Balancing </a:t>
            </a:r>
            <a:r>
              <a:rPr lang="en-US" dirty="0" err="1" smtClean="0">
                <a:sym typeface="Wingdings"/>
              </a:rPr>
              <a:t>stattgefunden</a:t>
            </a:r>
            <a:r>
              <a:rPr lang="en-US" dirty="0" smtClean="0">
                <a:sym typeface="Wingdings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8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Statistik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538328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28024"/>
                <a:gridCol w="1758376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Aufwand</a:t>
                      </a:r>
                      <a:r>
                        <a:rPr lang="en-US" baseline="0" dirty="0" smtClean="0"/>
                        <a:t> 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1.1 GUI/Logic/Architecture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1590 (44% von </a:t>
                      </a:r>
                      <a:r>
                        <a:rPr lang="en-US" dirty="0" err="1" smtClean="0"/>
                        <a:t>Bsp</a:t>
                      </a:r>
                      <a:r>
                        <a:rPr lang="en-US" dirty="0" smtClean="0"/>
                        <a:t>. 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1.2 Mozart-</a:t>
                      </a:r>
                      <a:r>
                        <a:rPr lang="en-US" dirty="0" err="1" smtClean="0"/>
                        <a:t>Implementierung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1137 (31% von </a:t>
                      </a:r>
                      <a:r>
                        <a:rPr lang="en-US" dirty="0" err="1" smtClean="0"/>
                        <a:t>Bsp</a:t>
                      </a:r>
                      <a:r>
                        <a:rPr lang="en-US" dirty="0" smtClean="0"/>
                        <a:t>. 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Alternativ-Implementierung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920 (25% von </a:t>
                      </a:r>
                      <a:r>
                        <a:rPr lang="en-US" dirty="0" err="1" smtClean="0"/>
                        <a:t>Bsp</a:t>
                      </a:r>
                      <a:r>
                        <a:rPr lang="en-US" dirty="0" smtClean="0"/>
                        <a:t>. 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 GUI/Logic/Architecture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r>
                        <a:rPr lang="en-US" baseline="0" dirty="0" smtClean="0"/>
                        <a:t> Mozart-</a:t>
                      </a:r>
                      <a:r>
                        <a:rPr lang="en-US" baseline="0" dirty="0" err="1" smtClean="0"/>
                        <a:t>Implementierung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2.3 </a:t>
                      </a:r>
                      <a:r>
                        <a:rPr lang="en-US" dirty="0" err="1" smtClean="0"/>
                        <a:t>Alternativ-Implementierung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2.4 Benchmark (</a:t>
                      </a:r>
                      <a:r>
                        <a:rPr lang="en-US" dirty="0" err="1" smtClean="0"/>
                        <a:t>nur</a:t>
                      </a:r>
                      <a:r>
                        <a:rPr lang="en-US" baseline="0" dirty="0" smtClean="0"/>
                        <a:t> Mozart)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Dokumentation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570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196</Words>
  <Application>Microsoft Macintosh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SBC 2011 Beispiel 2</vt:lpstr>
      <vt:lpstr>PowerPoint Presentation</vt:lpstr>
      <vt:lpstr>Shared Space – Load Balancing</vt:lpstr>
      <vt:lpstr>Benchmark (SBC)</vt:lpstr>
      <vt:lpstr>Statistik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SBC 2011 Beispiel 2</dc:title>
  <dc:creator>Gerhard Schraml</dc:creator>
  <cp:lastModifiedBy>Gerhard Schraml</cp:lastModifiedBy>
  <cp:revision>4</cp:revision>
  <dcterms:created xsi:type="dcterms:W3CDTF">2012-01-14T13:14:05Z</dcterms:created>
  <dcterms:modified xsi:type="dcterms:W3CDTF">2012-01-16T10:32:36Z</dcterms:modified>
</cp:coreProperties>
</file>