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4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4.0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341.0</c:v>
                </c:pt>
                <c:pt idx="1">
                  <c:v>293.0</c:v>
                </c:pt>
                <c:pt idx="2">
                  <c:v>708.0</c:v>
                </c:pt>
                <c:pt idx="3">
                  <c:v>714.0</c:v>
                </c:pt>
                <c:pt idx="4">
                  <c:v>560.0</c:v>
                </c:pt>
                <c:pt idx="5">
                  <c:v>560.0</c:v>
                </c:pt>
                <c:pt idx="6">
                  <c:v>560.0</c:v>
                </c:pt>
                <c:pt idx="7">
                  <c:v>560.0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55480"/>
        <c:axId val="417161304"/>
      </c:scatterChart>
      <c:valAx>
        <c:axId val="417155480"/>
        <c:scaling>
          <c:orientation val="minMax"/>
          <c:max val="8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CPU (1, 2, 4, 8)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7161304"/>
        <c:crosses val="autoZero"/>
        <c:crossBetween val="midCat"/>
        <c:majorUnit val="2.0"/>
      </c:valAx>
      <c:valAx>
        <c:axId val="417161304"/>
        <c:scaling>
          <c:orientation val="minMax"/>
          <c:max val="750.0"/>
          <c:min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Ausgelieferte</a:t>
                </a:r>
                <a:r>
                  <a:rPr lang="en-US" baseline="0" dirty="0" smtClean="0"/>
                  <a:t> Computer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7155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18E5-977A-6C4C-943A-4A1C7CD1A076}" type="datetimeFigureOut">
              <a:rPr lang="en-US" smtClean="0"/>
              <a:t>16.01.12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2939-E1F5-9344-A57C-FF72F39A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SBC 2011 </a:t>
            </a:r>
            <a:r>
              <a:rPr lang="en-US" dirty="0" err="1" smtClean="0"/>
              <a:t>Beispiel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Gruppe</a:t>
            </a:r>
            <a:r>
              <a:rPr lang="en-US" dirty="0" smtClean="0"/>
              <a:t> 18</a:t>
            </a:r>
          </a:p>
          <a:p>
            <a:r>
              <a:rPr lang="en-US" dirty="0" smtClean="0"/>
              <a:t>Gerhard Schraml</a:t>
            </a:r>
          </a:p>
          <a:p>
            <a:r>
              <a:rPr lang="en-US" dirty="0" smtClean="0"/>
              <a:t>Johannes </a:t>
            </a:r>
            <a:r>
              <a:rPr lang="en-US" dirty="0" err="1" smtClean="0"/>
              <a:t>Kurz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38328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28024"/>
                <a:gridCol w="175837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Aufwand</a:t>
                      </a:r>
                      <a:r>
                        <a:rPr lang="en-US" baseline="0" dirty="0" smtClean="0"/>
                        <a:t>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1590 (44%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1.2 Mozart-</a:t>
                      </a:r>
                      <a:r>
                        <a:rPr lang="en-US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1137 (31%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920 (25% von </a:t>
                      </a:r>
                      <a:r>
                        <a:rPr lang="en-US" dirty="0" err="1" smtClean="0"/>
                        <a:t>Bsp</a:t>
                      </a:r>
                      <a:r>
                        <a:rPr lang="en-US" dirty="0" smtClean="0"/>
                        <a:t>.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 GUI/Logic/Architecture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r>
                        <a:rPr lang="en-US" baseline="0" dirty="0" smtClean="0"/>
                        <a:t> Mozart-</a:t>
                      </a:r>
                      <a:r>
                        <a:rPr lang="en-US" baseline="0" dirty="0" err="1" smtClean="0"/>
                        <a:t>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 </a:t>
                      </a:r>
                      <a:r>
                        <a:rPr lang="en-US" dirty="0" err="1" smtClean="0"/>
                        <a:t>Alternativ-Implementierung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 Benchmark (</a:t>
                      </a:r>
                      <a:r>
                        <a:rPr lang="en-US" dirty="0" err="1" smtClean="0"/>
                        <a:t>nur</a:t>
                      </a:r>
                      <a:r>
                        <a:rPr lang="en-US" baseline="0" dirty="0" smtClean="0"/>
                        <a:t> Mozart)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Dokumentation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(SBC)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001950"/>
              </p:ext>
            </p:extLst>
          </p:nvPr>
        </p:nvGraphicFramePr>
        <p:xfrm>
          <a:off x="3225800" y="1500451"/>
          <a:ext cx="5461000" cy="43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48305"/>
              </p:ext>
            </p:extLst>
          </p:nvPr>
        </p:nvGraphicFramePr>
        <p:xfrm>
          <a:off x="457199" y="1561631"/>
          <a:ext cx="2234439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4813"/>
                <a:gridCol w="744813"/>
                <a:gridCol w="744813"/>
              </a:tblGrid>
              <a:tr h="33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2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293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  <a:tr h="331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CPU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172" y="3576817"/>
            <a:ext cx="2668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Conclusio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Je </a:t>
            </a:r>
            <a:r>
              <a:rPr lang="en-US" dirty="0" err="1" smtClean="0"/>
              <a:t>schneller</a:t>
            </a:r>
            <a:r>
              <a:rPr lang="en-US" dirty="0" smtClean="0"/>
              <a:t> die </a:t>
            </a:r>
            <a:r>
              <a:rPr lang="en-US" dirty="0" err="1" smtClean="0"/>
              <a:t>Maschine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kommt</a:t>
            </a:r>
            <a:r>
              <a:rPr lang="en-US" dirty="0" smtClean="0"/>
              <a:t> der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Zug.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Bei</a:t>
            </a:r>
            <a:r>
              <a:rPr lang="en-US" dirty="0" smtClean="0">
                <a:sym typeface="Wingdings"/>
              </a:rPr>
              <a:t> 4 &amp; 8 CPU hat </a:t>
            </a:r>
            <a:r>
              <a:rPr lang="en-US" dirty="0" err="1" smtClean="0">
                <a:sym typeface="Wingdings"/>
              </a:rPr>
              <a:t>kein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einziges</a:t>
            </a:r>
            <a:r>
              <a:rPr lang="en-US" dirty="0" smtClean="0">
                <a:sym typeface="Wingdings"/>
              </a:rPr>
              <a:t> Load Balancing </a:t>
            </a:r>
            <a:r>
              <a:rPr lang="en-US" dirty="0" err="1" smtClean="0">
                <a:sym typeface="Wingdings"/>
              </a:rPr>
              <a:t>stattgefunden</a:t>
            </a:r>
            <a:r>
              <a:rPr lang="en-US" dirty="0" smtClean="0">
                <a:sym typeface="Wingding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150</Words>
  <Application>Microsoft Macintosh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SBC 2011 Beispiel 2</vt:lpstr>
      <vt:lpstr>Statistik</vt:lpstr>
      <vt:lpstr>Benchmark (SBC)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SBC 2011 Beispiel 2</dc:title>
  <dc:creator>Gerhard Schraml</dc:creator>
  <cp:lastModifiedBy>Gerhard Schraml</cp:lastModifiedBy>
  <cp:revision>3</cp:revision>
  <dcterms:created xsi:type="dcterms:W3CDTF">2012-01-14T13:14:05Z</dcterms:created>
  <dcterms:modified xsi:type="dcterms:W3CDTF">2012-01-16T08:36:51Z</dcterms:modified>
</cp:coreProperties>
</file>