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7531"/>
          <a:stretch/>
        </p:blipFill>
        <p:spPr>
          <a:xfrm>
            <a:off x="-1" y="0"/>
            <a:ext cx="6076951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Tarun G</cp:lastModifiedBy>
  <cp:revision>2</cp:revision>
  <dcterms:created xsi:type="dcterms:W3CDTF">2013-01-27T09:14:16Z</dcterms:created>
  <dcterms:modified xsi:type="dcterms:W3CDTF">2023-03-03T01:16:20Z</dcterms:modified>
  <cp:category/>
</cp:coreProperties>
</file>