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72" r:id="rId4"/>
    <p:sldId id="264" r:id="rId5"/>
    <p:sldId id="267" r:id="rId6"/>
    <p:sldId id="269" r:id="rId7"/>
    <p:sldId id="270" r:id="rId8"/>
    <p:sldId id="268"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3F6F9-5978-4FDF-B2C7-17A98BCD162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F1C079-7ADB-4FD4-8EBF-8AC2E39C2BD9}">
      <dgm:prSet phldr="0"/>
      <dgm:spPr/>
      <dgm:t>
        <a:bodyPr/>
        <a:lstStyle/>
        <a:p>
          <a:pPr>
            <a:lnSpc>
              <a:spcPct val="100000"/>
            </a:lnSpc>
          </a:pPr>
          <a:r>
            <a:rPr lang="en-US" b="0" i="0" u="none" strike="noStrike" cap="none" baseline="0" noProof="0">
              <a:solidFill>
                <a:srgbClr val="010000"/>
              </a:solidFill>
              <a:latin typeface="Corbel"/>
            </a:rPr>
            <a:t>Parts Used:</a:t>
          </a:r>
        </a:p>
      </dgm:t>
    </dgm:pt>
    <dgm:pt modelId="{1BBE6C73-337A-4AC0-BED1-50D494445A96}" type="parTrans" cxnId="{79ECB36B-447E-4674-93A0-4ADD3586199D}">
      <dgm:prSet/>
      <dgm:spPr/>
      <dgm:t>
        <a:bodyPr/>
        <a:lstStyle/>
        <a:p>
          <a:endParaRPr lang="en-US"/>
        </a:p>
      </dgm:t>
    </dgm:pt>
    <dgm:pt modelId="{1010EEEA-C7D4-4356-8B43-E9E7D27A4C95}" type="sibTrans" cxnId="{79ECB36B-447E-4674-93A0-4ADD3586199D}">
      <dgm:prSet/>
      <dgm:spPr/>
      <dgm:t>
        <a:bodyPr/>
        <a:lstStyle/>
        <a:p>
          <a:endParaRPr lang="en-US"/>
        </a:p>
      </dgm:t>
    </dgm:pt>
    <dgm:pt modelId="{258441D0-930B-4C67-86BD-9395B31B6A17}">
      <dgm:prSet/>
      <dgm:spPr/>
      <dgm:t>
        <a:bodyPr/>
        <a:lstStyle/>
        <a:p>
          <a:pPr>
            <a:lnSpc>
              <a:spcPct val="100000"/>
            </a:lnSpc>
          </a:pPr>
          <a:r>
            <a:rPr lang="en-US"/>
            <a:t>FC-37 Rain Sensor- Detects Water</a:t>
          </a:r>
        </a:p>
      </dgm:t>
    </dgm:pt>
    <dgm:pt modelId="{427313E6-FC43-4BD4-8698-F2897673FCA7}" type="parTrans" cxnId="{589AC50A-FA10-4695-9304-FF7A7F32D218}">
      <dgm:prSet/>
      <dgm:spPr/>
      <dgm:t>
        <a:bodyPr/>
        <a:lstStyle/>
        <a:p>
          <a:endParaRPr lang="en-US"/>
        </a:p>
      </dgm:t>
    </dgm:pt>
    <dgm:pt modelId="{981F1FFC-D590-4BAE-B000-77F578E6F996}" type="sibTrans" cxnId="{589AC50A-FA10-4695-9304-FF7A7F32D218}">
      <dgm:prSet/>
      <dgm:spPr/>
      <dgm:t>
        <a:bodyPr/>
        <a:lstStyle/>
        <a:p>
          <a:endParaRPr lang="en-US"/>
        </a:p>
      </dgm:t>
    </dgm:pt>
    <dgm:pt modelId="{D7A765BC-1A2B-4153-AB88-FFF1D71AA603}">
      <dgm:prSet/>
      <dgm:spPr/>
      <dgm:t>
        <a:bodyPr/>
        <a:lstStyle/>
        <a:p>
          <a:pPr>
            <a:lnSpc>
              <a:spcPct val="100000"/>
            </a:lnSpc>
          </a:pPr>
          <a:r>
            <a:rPr lang="en-US"/>
            <a:t>KY-016 3-color LED module- Light</a:t>
          </a:r>
        </a:p>
      </dgm:t>
    </dgm:pt>
    <dgm:pt modelId="{2B191F39-D716-4509-AC44-8AA2E24F7997}" type="parTrans" cxnId="{811D753D-FFE4-4328-803C-2C6178B0B7B5}">
      <dgm:prSet/>
      <dgm:spPr/>
      <dgm:t>
        <a:bodyPr/>
        <a:lstStyle/>
        <a:p>
          <a:endParaRPr lang="en-US"/>
        </a:p>
      </dgm:t>
    </dgm:pt>
    <dgm:pt modelId="{6CCF4F2D-ED3A-446C-8C27-DCAB26E85111}" type="sibTrans" cxnId="{811D753D-FFE4-4328-803C-2C6178B0B7B5}">
      <dgm:prSet/>
      <dgm:spPr/>
      <dgm:t>
        <a:bodyPr/>
        <a:lstStyle/>
        <a:p>
          <a:endParaRPr lang="en-US"/>
        </a:p>
      </dgm:t>
    </dgm:pt>
    <dgm:pt modelId="{D43C90C7-E5E5-4CA7-8ABE-17FDC5CE34B7}">
      <dgm:prSet/>
      <dgm:spPr/>
      <dgm:t>
        <a:bodyPr/>
        <a:lstStyle/>
        <a:p>
          <a:pPr>
            <a:lnSpc>
              <a:spcPct val="100000"/>
            </a:lnSpc>
          </a:pPr>
          <a:r>
            <a:rPr lang="en-US"/>
            <a:t>Buzzer</a:t>
          </a:r>
        </a:p>
      </dgm:t>
    </dgm:pt>
    <dgm:pt modelId="{7B1EA912-F33C-4802-8C2A-70009108BC73}" type="parTrans" cxnId="{C29EF3F2-1760-49EF-8234-1A21FDB5FD96}">
      <dgm:prSet/>
      <dgm:spPr/>
      <dgm:t>
        <a:bodyPr/>
        <a:lstStyle/>
        <a:p>
          <a:endParaRPr lang="en-US"/>
        </a:p>
      </dgm:t>
    </dgm:pt>
    <dgm:pt modelId="{29D2A71D-8A05-41E9-BE9F-5D266B71E85F}" type="sibTrans" cxnId="{C29EF3F2-1760-49EF-8234-1A21FDB5FD96}">
      <dgm:prSet/>
      <dgm:spPr/>
      <dgm:t>
        <a:bodyPr/>
        <a:lstStyle/>
        <a:p>
          <a:endParaRPr lang="en-US"/>
        </a:p>
      </dgm:t>
    </dgm:pt>
    <dgm:pt modelId="{DBEC62F6-5A4F-49BA-8535-BAC054A9AC73}">
      <dgm:prSet/>
      <dgm:spPr/>
      <dgm:t>
        <a:bodyPr/>
        <a:lstStyle/>
        <a:p>
          <a:pPr>
            <a:lnSpc>
              <a:spcPct val="100000"/>
            </a:lnSpc>
          </a:pPr>
          <a:r>
            <a:rPr lang="en-US"/>
            <a:t>DHT11 Humidity and Temperature Sensor</a:t>
          </a:r>
        </a:p>
      </dgm:t>
    </dgm:pt>
    <dgm:pt modelId="{D0B5DD56-3806-4744-8CEE-504188C89171}" type="parTrans" cxnId="{9EA11A26-27C4-432F-B60E-61A418B9517E}">
      <dgm:prSet/>
      <dgm:spPr/>
      <dgm:t>
        <a:bodyPr/>
        <a:lstStyle/>
        <a:p>
          <a:endParaRPr lang="en-US"/>
        </a:p>
      </dgm:t>
    </dgm:pt>
    <dgm:pt modelId="{FEA888CE-23D0-4C4C-981D-C50FAE83D49E}" type="sibTrans" cxnId="{9EA11A26-27C4-432F-B60E-61A418B9517E}">
      <dgm:prSet/>
      <dgm:spPr/>
      <dgm:t>
        <a:bodyPr/>
        <a:lstStyle/>
        <a:p>
          <a:endParaRPr lang="en-US"/>
        </a:p>
      </dgm:t>
    </dgm:pt>
    <dgm:pt modelId="{4A19D6FB-4AB4-4CAA-ACBB-12E48BCD08BB}">
      <dgm:prSet/>
      <dgm:spPr/>
      <dgm:t>
        <a:bodyPr/>
        <a:lstStyle/>
        <a:p>
          <a:pPr>
            <a:lnSpc>
              <a:spcPct val="100000"/>
            </a:lnSpc>
          </a:pPr>
          <a:r>
            <a:rPr lang="en-US"/>
            <a:t>Arduino Nano- Intelligence Chip</a:t>
          </a:r>
        </a:p>
      </dgm:t>
    </dgm:pt>
    <dgm:pt modelId="{149A1D65-A508-4055-97B6-9B92E2875E1D}" type="parTrans" cxnId="{A80EB061-7460-4930-914C-308235B067DC}">
      <dgm:prSet/>
      <dgm:spPr/>
      <dgm:t>
        <a:bodyPr/>
        <a:lstStyle/>
        <a:p>
          <a:endParaRPr lang="en-US"/>
        </a:p>
      </dgm:t>
    </dgm:pt>
    <dgm:pt modelId="{F9515181-1EDB-4F5B-9FB1-5C6E78EEDE07}" type="sibTrans" cxnId="{A80EB061-7460-4930-914C-308235B067DC}">
      <dgm:prSet/>
      <dgm:spPr/>
      <dgm:t>
        <a:bodyPr/>
        <a:lstStyle/>
        <a:p>
          <a:endParaRPr lang="en-US"/>
        </a:p>
      </dgm:t>
    </dgm:pt>
    <dgm:pt modelId="{09854A20-928F-484D-A38C-FF3567D6980B}">
      <dgm:prSet/>
      <dgm:spPr/>
      <dgm:t>
        <a:bodyPr/>
        <a:lstStyle/>
        <a:p>
          <a:pPr>
            <a:lnSpc>
              <a:spcPct val="100000"/>
            </a:lnSpc>
          </a:pPr>
          <a:r>
            <a:rPr lang="en-US"/>
            <a:t>Breadboard</a:t>
          </a:r>
        </a:p>
      </dgm:t>
    </dgm:pt>
    <dgm:pt modelId="{D5917420-84FA-47D2-A965-603194FAAB3A}" type="parTrans" cxnId="{5CC972D3-95C8-4638-BAE5-5A4C33A02795}">
      <dgm:prSet/>
      <dgm:spPr/>
      <dgm:t>
        <a:bodyPr/>
        <a:lstStyle/>
        <a:p>
          <a:endParaRPr lang="en-US"/>
        </a:p>
      </dgm:t>
    </dgm:pt>
    <dgm:pt modelId="{CBA0F14A-3C56-443C-83ED-71C25F3D1169}" type="sibTrans" cxnId="{5CC972D3-95C8-4638-BAE5-5A4C33A02795}">
      <dgm:prSet/>
      <dgm:spPr/>
      <dgm:t>
        <a:bodyPr/>
        <a:lstStyle/>
        <a:p>
          <a:endParaRPr lang="en-US"/>
        </a:p>
      </dgm:t>
    </dgm:pt>
    <dgm:pt modelId="{EC143E02-1E38-4470-A62B-11E831CEB222}">
      <dgm:prSet/>
      <dgm:spPr/>
      <dgm:t>
        <a:bodyPr/>
        <a:lstStyle/>
        <a:p>
          <a:pPr rtl="0">
            <a:lnSpc>
              <a:spcPct val="100000"/>
            </a:lnSpc>
          </a:pPr>
          <a:r>
            <a:rPr lang="en-US"/>
            <a:t>3 AAA Battery Compartment</a:t>
          </a:r>
          <a:endParaRPr lang="en-US">
            <a:solidFill>
              <a:srgbClr val="010000"/>
            </a:solidFill>
            <a:latin typeface="Corbel" panose="020B0503020204020204"/>
          </a:endParaRPr>
        </a:p>
      </dgm:t>
    </dgm:pt>
    <dgm:pt modelId="{ABBCDC46-6629-4576-8B12-C03BE09580AF}" type="parTrans" cxnId="{22DCCD87-29B8-452D-884C-9459C43383F1}">
      <dgm:prSet/>
      <dgm:spPr/>
      <dgm:t>
        <a:bodyPr/>
        <a:lstStyle/>
        <a:p>
          <a:endParaRPr lang="en-US"/>
        </a:p>
      </dgm:t>
    </dgm:pt>
    <dgm:pt modelId="{64F605DF-FCC5-44FD-860D-A631457E8FDE}" type="sibTrans" cxnId="{22DCCD87-29B8-452D-884C-9459C43383F1}">
      <dgm:prSet/>
      <dgm:spPr/>
      <dgm:t>
        <a:bodyPr/>
        <a:lstStyle/>
        <a:p>
          <a:endParaRPr lang="en-US"/>
        </a:p>
      </dgm:t>
    </dgm:pt>
    <dgm:pt modelId="{48C32D6C-02FE-4D6F-B1EC-8D01EB77E811}">
      <dgm:prSet phldrT="[Text]" phldr="0"/>
      <dgm:spPr/>
      <dgm:t>
        <a:bodyPr/>
        <a:lstStyle/>
        <a:p>
          <a:pPr rtl="0">
            <a:lnSpc>
              <a:spcPct val="100000"/>
            </a:lnSpc>
          </a:pPr>
          <a:r>
            <a:rPr lang="en-US">
              <a:latin typeface="Corbel" panose="020B0503020204020204"/>
            </a:rPr>
            <a:t>Cooling Mask</a:t>
          </a:r>
          <a:br>
            <a:rPr lang="en-US"/>
          </a:br>
          <a:endParaRPr lang="en-US"/>
        </a:p>
      </dgm:t>
    </dgm:pt>
    <dgm:pt modelId="{FE4E8334-A97A-4EA3-B78D-85D546369D90}" type="parTrans" cxnId="{B09BC84A-80D2-45BE-9F43-0BF44E1E1C5E}">
      <dgm:prSet/>
      <dgm:spPr/>
    </dgm:pt>
    <dgm:pt modelId="{9E877617-B8DF-4BB7-884D-F05ECB4F0578}" type="sibTrans" cxnId="{B09BC84A-80D2-45BE-9F43-0BF44E1E1C5E}">
      <dgm:prSet/>
      <dgm:spPr/>
    </dgm:pt>
    <dgm:pt modelId="{C9B2C682-0367-4985-A5BC-D42F44BCA5D4}" type="pres">
      <dgm:prSet presAssocID="{DDC3F6F9-5978-4FDF-B2C7-17A98BCD1620}" presName="root" presStyleCnt="0">
        <dgm:presLayoutVars>
          <dgm:dir/>
          <dgm:resizeHandles val="exact"/>
        </dgm:presLayoutVars>
      </dgm:prSet>
      <dgm:spPr/>
    </dgm:pt>
    <dgm:pt modelId="{9791070B-DF3E-4ABB-A3B6-BC0715FECFA3}" type="pres">
      <dgm:prSet presAssocID="{D1F1C079-7ADB-4FD4-8EBF-8AC2E39C2BD9}" presName="compNode" presStyleCnt="0"/>
      <dgm:spPr/>
    </dgm:pt>
    <dgm:pt modelId="{B4962768-5BC5-45E0-B200-8A309E39040C}" type="pres">
      <dgm:prSet presAssocID="{D1F1C079-7ADB-4FD4-8EBF-8AC2E39C2BD9}" presName="bgRect" presStyleLbl="bgShp" presStyleIdx="0" presStyleCnt="9"/>
      <dgm:spPr/>
    </dgm:pt>
    <dgm:pt modelId="{DD6ED66A-B437-4928-B753-A4355005CD30}" type="pres">
      <dgm:prSet presAssocID="{D1F1C079-7ADB-4FD4-8EBF-8AC2E39C2BD9}"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F4F9B2FB-019C-4366-A5B2-9C87659AE4FE}" type="pres">
      <dgm:prSet presAssocID="{D1F1C079-7ADB-4FD4-8EBF-8AC2E39C2BD9}" presName="spaceRect" presStyleCnt="0"/>
      <dgm:spPr/>
    </dgm:pt>
    <dgm:pt modelId="{0DC9FC90-3889-47F3-923A-27F61D3599D5}" type="pres">
      <dgm:prSet presAssocID="{D1F1C079-7ADB-4FD4-8EBF-8AC2E39C2BD9}" presName="parTx" presStyleLbl="revTx" presStyleIdx="0" presStyleCnt="9">
        <dgm:presLayoutVars>
          <dgm:chMax val="0"/>
          <dgm:chPref val="0"/>
        </dgm:presLayoutVars>
      </dgm:prSet>
      <dgm:spPr/>
    </dgm:pt>
    <dgm:pt modelId="{3C177EB0-8964-4260-B77E-5CB601AA6A51}" type="pres">
      <dgm:prSet presAssocID="{1010EEEA-C7D4-4356-8B43-E9E7D27A4C95}" presName="sibTrans" presStyleCnt="0"/>
      <dgm:spPr/>
    </dgm:pt>
    <dgm:pt modelId="{C37BD6D6-2A64-4658-B526-99F16DE2311E}" type="pres">
      <dgm:prSet presAssocID="{258441D0-930B-4C67-86BD-9395B31B6A17}" presName="compNode" presStyleCnt="0"/>
      <dgm:spPr/>
    </dgm:pt>
    <dgm:pt modelId="{21B16147-5A20-4FF4-8CF2-4E4A4DB36ADB}" type="pres">
      <dgm:prSet presAssocID="{258441D0-930B-4C67-86BD-9395B31B6A17}" presName="bgRect" presStyleLbl="bgShp" presStyleIdx="1" presStyleCnt="9"/>
      <dgm:spPr/>
    </dgm:pt>
    <dgm:pt modelId="{27E413C6-1FE1-4523-919C-58F0EF5D2D1D}" type="pres">
      <dgm:prSet presAssocID="{258441D0-930B-4C67-86BD-9395B31B6A17}"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65203312-F33D-47E3-9635-6D0D0032F22B}" type="pres">
      <dgm:prSet presAssocID="{258441D0-930B-4C67-86BD-9395B31B6A17}" presName="spaceRect" presStyleCnt="0"/>
      <dgm:spPr/>
    </dgm:pt>
    <dgm:pt modelId="{6B6EEC58-0F20-49D9-BCF2-6BA75076DFC7}" type="pres">
      <dgm:prSet presAssocID="{258441D0-930B-4C67-86BD-9395B31B6A17}" presName="parTx" presStyleLbl="revTx" presStyleIdx="1" presStyleCnt="9">
        <dgm:presLayoutVars>
          <dgm:chMax val="0"/>
          <dgm:chPref val="0"/>
        </dgm:presLayoutVars>
      </dgm:prSet>
      <dgm:spPr/>
    </dgm:pt>
    <dgm:pt modelId="{78DA0A7F-B006-4845-927C-3DF501CEB521}" type="pres">
      <dgm:prSet presAssocID="{981F1FFC-D590-4BAE-B000-77F578E6F996}" presName="sibTrans" presStyleCnt="0"/>
      <dgm:spPr/>
    </dgm:pt>
    <dgm:pt modelId="{DCE02012-B130-4516-9744-5568EECF0313}" type="pres">
      <dgm:prSet presAssocID="{D7A765BC-1A2B-4153-AB88-FFF1D71AA603}" presName="compNode" presStyleCnt="0"/>
      <dgm:spPr/>
    </dgm:pt>
    <dgm:pt modelId="{1C540846-5AD9-4C4A-B222-1D5C1CF1E0DF}" type="pres">
      <dgm:prSet presAssocID="{D7A765BC-1A2B-4153-AB88-FFF1D71AA603}" presName="bgRect" presStyleLbl="bgShp" presStyleIdx="2" presStyleCnt="9"/>
      <dgm:spPr/>
    </dgm:pt>
    <dgm:pt modelId="{C1513E88-0800-48B8-92BC-857F0C9A5041}" type="pres">
      <dgm:prSet presAssocID="{D7A765BC-1A2B-4153-AB88-FFF1D71AA603}"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hlight"/>
        </a:ext>
      </dgm:extLst>
    </dgm:pt>
    <dgm:pt modelId="{CD19E0A5-0F0D-41D2-A37C-EBD834EA5189}" type="pres">
      <dgm:prSet presAssocID="{D7A765BC-1A2B-4153-AB88-FFF1D71AA603}" presName="spaceRect" presStyleCnt="0"/>
      <dgm:spPr/>
    </dgm:pt>
    <dgm:pt modelId="{AFC55D6F-0856-483B-A86D-DED60A9E30E5}" type="pres">
      <dgm:prSet presAssocID="{D7A765BC-1A2B-4153-AB88-FFF1D71AA603}" presName="parTx" presStyleLbl="revTx" presStyleIdx="2" presStyleCnt="9">
        <dgm:presLayoutVars>
          <dgm:chMax val="0"/>
          <dgm:chPref val="0"/>
        </dgm:presLayoutVars>
      </dgm:prSet>
      <dgm:spPr/>
    </dgm:pt>
    <dgm:pt modelId="{F42780FC-C45F-4B47-B430-DF4D4AD90CD5}" type="pres">
      <dgm:prSet presAssocID="{6CCF4F2D-ED3A-446C-8C27-DCAB26E85111}" presName="sibTrans" presStyleCnt="0"/>
      <dgm:spPr/>
    </dgm:pt>
    <dgm:pt modelId="{81A7F06B-77E7-4730-98C8-38C2136BA20C}" type="pres">
      <dgm:prSet presAssocID="{D43C90C7-E5E5-4CA7-8ABE-17FDC5CE34B7}" presName="compNode" presStyleCnt="0"/>
      <dgm:spPr/>
    </dgm:pt>
    <dgm:pt modelId="{1EC6DFE4-5931-4FAB-B9D7-17758D257255}" type="pres">
      <dgm:prSet presAssocID="{D43C90C7-E5E5-4CA7-8ABE-17FDC5CE34B7}" presName="bgRect" presStyleLbl="bgShp" presStyleIdx="3" presStyleCnt="9"/>
      <dgm:spPr/>
    </dgm:pt>
    <dgm:pt modelId="{82ED2624-01C5-4286-A3F1-B38BF056E880}" type="pres">
      <dgm:prSet presAssocID="{D43C90C7-E5E5-4CA7-8ABE-17FDC5CE34B7}"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te Ringer"/>
        </a:ext>
      </dgm:extLst>
    </dgm:pt>
    <dgm:pt modelId="{A13C6342-ED4B-4737-927A-E3E86A960DC5}" type="pres">
      <dgm:prSet presAssocID="{D43C90C7-E5E5-4CA7-8ABE-17FDC5CE34B7}" presName="spaceRect" presStyleCnt="0"/>
      <dgm:spPr/>
    </dgm:pt>
    <dgm:pt modelId="{ECB677CC-8A71-435B-87EB-67684E131D5B}" type="pres">
      <dgm:prSet presAssocID="{D43C90C7-E5E5-4CA7-8ABE-17FDC5CE34B7}" presName="parTx" presStyleLbl="revTx" presStyleIdx="3" presStyleCnt="9">
        <dgm:presLayoutVars>
          <dgm:chMax val="0"/>
          <dgm:chPref val="0"/>
        </dgm:presLayoutVars>
      </dgm:prSet>
      <dgm:spPr/>
    </dgm:pt>
    <dgm:pt modelId="{C7956360-E72E-494B-A9FE-C496EA88FC69}" type="pres">
      <dgm:prSet presAssocID="{29D2A71D-8A05-41E9-BE9F-5D266B71E85F}" presName="sibTrans" presStyleCnt="0"/>
      <dgm:spPr/>
    </dgm:pt>
    <dgm:pt modelId="{2AB306F1-AD30-447E-965D-1A76FC9B3B1C}" type="pres">
      <dgm:prSet presAssocID="{DBEC62F6-5A4F-49BA-8535-BAC054A9AC73}" presName="compNode" presStyleCnt="0"/>
      <dgm:spPr/>
    </dgm:pt>
    <dgm:pt modelId="{CEB8EA8D-9956-4E95-9CE5-E54A7718E2A4}" type="pres">
      <dgm:prSet presAssocID="{DBEC62F6-5A4F-49BA-8535-BAC054A9AC73}" presName="bgRect" presStyleLbl="bgShp" presStyleIdx="4" presStyleCnt="9"/>
      <dgm:spPr/>
    </dgm:pt>
    <dgm:pt modelId="{0247A60A-AC87-4786-A980-088CEBCA58E4}" type="pres">
      <dgm:prSet presAssocID="{DBEC62F6-5A4F-49BA-8535-BAC054A9AC73}"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E9791F7A-9A96-4E49-9342-93637C49D528}" type="pres">
      <dgm:prSet presAssocID="{DBEC62F6-5A4F-49BA-8535-BAC054A9AC73}" presName="spaceRect" presStyleCnt="0"/>
      <dgm:spPr/>
    </dgm:pt>
    <dgm:pt modelId="{D79A9651-6E9E-4DFF-82D1-DCF23557F532}" type="pres">
      <dgm:prSet presAssocID="{DBEC62F6-5A4F-49BA-8535-BAC054A9AC73}" presName="parTx" presStyleLbl="revTx" presStyleIdx="4" presStyleCnt="9">
        <dgm:presLayoutVars>
          <dgm:chMax val="0"/>
          <dgm:chPref val="0"/>
        </dgm:presLayoutVars>
      </dgm:prSet>
      <dgm:spPr/>
    </dgm:pt>
    <dgm:pt modelId="{2683BA53-584B-44AF-95AB-26D939BB999F}" type="pres">
      <dgm:prSet presAssocID="{FEA888CE-23D0-4C4C-981D-C50FAE83D49E}" presName="sibTrans" presStyleCnt="0"/>
      <dgm:spPr/>
    </dgm:pt>
    <dgm:pt modelId="{ADFAD44A-5DA3-4EE1-BAA6-7AA468306B04}" type="pres">
      <dgm:prSet presAssocID="{4A19D6FB-4AB4-4CAA-ACBB-12E48BCD08BB}" presName="compNode" presStyleCnt="0"/>
      <dgm:spPr/>
    </dgm:pt>
    <dgm:pt modelId="{DA3ED82C-B1B8-4099-9897-1B90A66ADEDB}" type="pres">
      <dgm:prSet presAssocID="{4A19D6FB-4AB4-4CAA-ACBB-12E48BCD08BB}" presName="bgRect" presStyleLbl="bgShp" presStyleIdx="5" presStyleCnt="9"/>
      <dgm:spPr/>
    </dgm:pt>
    <dgm:pt modelId="{5747CD15-5AA2-4C3C-AFCC-B35F577D32A4}" type="pres">
      <dgm:prSet presAssocID="{4A19D6FB-4AB4-4CAA-ACBB-12E48BCD08BB}"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tom"/>
        </a:ext>
      </dgm:extLst>
    </dgm:pt>
    <dgm:pt modelId="{E170FA3A-94F2-45BF-BECC-0A3BAA3E2F57}" type="pres">
      <dgm:prSet presAssocID="{4A19D6FB-4AB4-4CAA-ACBB-12E48BCD08BB}" presName="spaceRect" presStyleCnt="0"/>
      <dgm:spPr/>
    </dgm:pt>
    <dgm:pt modelId="{AD109DD0-0042-40B4-943D-96890FDA4EB3}" type="pres">
      <dgm:prSet presAssocID="{4A19D6FB-4AB4-4CAA-ACBB-12E48BCD08BB}" presName="parTx" presStyleLbl="revTx" presStyleIdx="5" presStyleCnt="9">
        <dgm:presLayoutVars>
          <dgm:chMax val="0"/>
          <dgm:chPref val="0"/>
        </dgm:presLayoutVars>
      </dgm:prSet>
      <dgm:spPr/>
    </dgm:pt>
    <dgm:pt modelId="{86FD1862-7457-41E7-A06E-3D4F8B07A3AF}" type="pres">
      <dgm:prSet presAssocID="{F9515181-1EDB-4F5B-9FB1-5C6E78EEDE07}" presName="sibTrans" presStyleCnt="0"/>
      <dgm:spPr/>
    </dgm:pt>
    <dgm:pt modelId="{1B0B3987-D31F-41C9-A41D-4E5C9D27100B}" type="pres">
      <dgm:prSet presAssocID="{09854A20-928F-484D-A38C-FF3567D6980B}" presName="compNode" presStyleCnt="0"/>
      <dgm:spPr/>
    </dgm:pt>
    <dgm:pt modelId="{48C8A22C-9A70-455D-B731-6EB35445458D}" type="pres">
      <dgm:prSet presAssocID="{09854A20-928F-484D-A38C-FF3567D6980B}" presName="bgRect" presStyleLbl="bgShp" presStyleIdx="6" presStyleCnt="9"/>
      <dgm:spPr/>
    </dgm:pt>
    <dgm:pt modelId="{24FA571C-1A07-4300-A47E-466D761AB4BC}" type="pres">
      <dgm:prSet presAssocID="{09854A20-928F-484D-A38C-FF3567D6980B}"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ind Chime"/>
        </a:ext>
      </dgm:extLst>
    </dgm:pt>
    <dgm:pt modelId="{99EB1C4B-288B-47D2-9CBD-6CBED7C18C8C}" type="pres">
      <dgm:prSet presAssocID="{09854A20-928F-484D-A38C-FF3567D6980B}" presName="spaceRect" presStyleCnt="0"/>
      <dgm:spPr/>
    </dgm:pt>
    <dgm:pt modelId="{44CD5EFB-2722-4A61-923E-00F346F5F09A}" type="pres">
      <dgm:prSet presAssocID="{09854A20-928F-484D-A38C-FF3567D6980B}" presName="parTx" presStyleLbl="revTx" presStyleIdx="6" presStyleCnt="9">
        <dgm:presLayoutVars>
          <dgm:chMax val="0"/>
          <dgm:chPref val="0"/>
        </dgm:presLayoutVars>
      </dgm:prSet>
      <dgm:spPr/>
    </dgm:pt>
    <dgm:pt modelId="{7E59A6F9-7E3E-4433-94D4-60ABB75E59C1}" type="pres">
      <dgm:prSet presAssocID="{CBA0F14A-3C56-443C-83ED-71C25F3D1169}" presName="sibTrans" presStyleCnt="0"/>
      <dgm:spPr/>
    </dgm:pt>
    <dgm:pt modelId="{A42FA2D6-0C46-4B51-8E54-846D15BDDF1F}" type="pres">
      <dgm:prSet presAssocID="{EC143E02-1E38-4470-A62B-11E831CEB222}" presName="compNode" presStyleCnt="0"/>
      <dgm:spPr/>
    </dgm:pt>
    <dgm:pt modelId="{2E2CC889-CB77-40F5-B72B-A097ED123748}" type="pres">
      <dgm:prSet presAssocID="{EC143E02-1E38-4470-A62B-11E831CEB222}" presName="bgRect" presStyleLbl="bgShp" presStyleIdx="7" presStyleCnt="9"/>
      <dgm:spPr/>
    </dgm:pt>
    <dgm:pt modelId="{6546FA01-AB70-436C-87C4-D2523011208F}" type="pres">
      <dgm:prSet presAssocID="{EC143E02-1E38-4470-A62B-11E831CEB222}"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ull Battery"/>
        </a:ext>
      </dgm:extLst>
    </dgm:pt>
    <dgm:pt modelId="{252425DC-8D74-4D76-AE54-13FBB424668B}" type="pres">
      <dgm:prSet presAssocID="{EC143E02-1E38-4470-A62B-11E831CEB222}" presName="spaceRect" presStyleCnt="0"/>
      <dgm:spPr/>
    </dgm:pt>
    <dgm:pt modelId="{5F3F3516-E65F-482C-985D-361B4DE9ABF9}" type="pres">
      <dgm:prSet presAssocID="{EC143E02-1E38-4470-A62B-11E831CEB222}" presName="parTx" presStyleLbl="revTx" presStyleIdx="7" presStyleCnt="9">
        <dgm:presLayoutVars>
          <dgm:chMax val="0"/>
          <dgm:chPref val="0"/>
        </dgm:presLayoutVars>
      </dgm:prSet>
      <dgm:spPr/>
    </dgm:pt>
    <dgm:pt modelId="{48E57031-D286-410F-923E-1863FD445129}" type="pres">
      <dgm:prSet presAssocID="{64F605DF-FCC5-44FD-860D-A631457E8FDE}" presName="sibTrans" presStyleCnt="0"/>
      <dgm:spPr/>
    </dgm:pt>
    <dgm:pt modelId="{DA1D42EC-FEDA-4635-AFD9-1192AAED2E20}" type="pres">
      <dgm:prSet presAssocID="{48C32D6C-02FE-4D6F-B1EC-8D01EB77E811}" presName="compNode" presStyleCnt="0"/>
      <dgm:spPr/>
    </dgm:pt>
    <dgm:pt modelId="{BD9B5202-B3CE-4FE9-A820-3D43A28D6454}" type="pres">
      <dgm:prSet presAssocID="{48C32D6C-02FE-4D6F-B1EC-8D01EB77E811}" presName="bgRect" presStyleLbl="bgShp" presStyleIdx="8" presStyleCnt="9"/>
      <dgm:spPr/>
    </dgm:pt>
    <dgm:pt modelId="{0EEC82BF-E9EA-4478-8620-9B4FDE522E88}" type="pres">
      <dgm:prSet presAssocID="{48C32D6C-02FE-4D6F-B1EC-8D01EB77E811}" presName="iconRect" presStyleLbl="node1" presStyleIdx="8" presStyleCnt="9"/>
      <dgm:spPr/>
    </dgm:pt>
    <dgm:pt modelId="{BD6EDA8E-4260-4866-AF12-21E0E7F8A91D}" type="pres">
      <dgm:prSet presAssocID="{48C32D6C-02FE-4D6F-B1EC-8D01EB77E811}" presName="spaceRect" presStyleCnt="0"/>
      <dgm:spPr/>
    </dgm:pt>
    <dgm:pt modelId="{133259AA-DDE0-4D5E-8099-F5219A97FF0E}" type="pres">
      <dgm:prSet presAssocID="{48C32D6C-02FE-4D6F-B1EC-8D01EB77E811}" presName="parTx" presStyleLbl="revTx" presStyleIdx="8" presStyleCnt="9">
        <dgm:presLayoutVars>
          <dgm:chMax val="0"/>
          <dgm:chPref val="0"/>
        </dgm:presLayoutVars>
      </dgm:prSet>
      <dgm:spPr/>
    </dgm:pt>
  </dgm:ptLst>
  <dgm:cxnLst>
    <dgm:cxn modelId="{589AC50A-FA10-4695-9304-FF7A7F32D218}" srcId="{DDC3F6F9-5978-4FDF-B2C7-17A98BCD1620}" destId="{258441D0-930B-4C67-86BD-9395B31B6A17}" srcOrd="1" destOrd="0" parTransId="{427313E6-FC43-4BD4-8698-F2897673FCA7}" sibTransId="{981F1FFC-D590-4BAE-B000-77F578E6F996}"/>
    <dgm:cxn modelId="{9EA11A26-27C4-432F-B60E-61A418B9517E}" srcId="{DDC3F6F9-5978-4FDF-B2C7-17A98BCD1620}" destId="{DBEC62F6-5A4F-49BA-8535-BAC054A9AC73}" srcOrd="4" destOrd="0" parTransId="{D0B5DD56-3806-4744-8CEE-504188C89171}" sibTransId="{FEA888CE-23D0-4C4C-981D-C50FAE83D49E}"/>
    <dgm:cxn modelId="{811D753D-FFE4-4328-803C-2C6178B0B7B5}" srcId="{DDC3F6F9-5978-4FDF-B2C7-17A98BCD1620}" destId="{D7A765BC-1A2B-4153-AB88-FFF1D71AA603}" srcOrd="2" destOrd="0" parTransId="{2B191F39-D716-4509-AC44-8AA2E24F7997}" sibTransId="{6CCF4F2D-ED3A-446C-8C27-DCAB26E85111}"/>
    <dgm:cxn modelId="{92083F3F-4C51-4D4C-A0F7-9D65B991D94C}" type="presOf" srcId="{4A19D6FB-4AB4-4CAA-ACBB-12E48BCD08BB}" destId="{AD109DD0-0042-40B4-943D-96890FDA4EB3}" srcOrd="0" destOrd="0" presId="urn:microsoft.com/office/officeart/2018/2/layout/IconVerticalSolidList"/>
    <dgm:cxn modelId="{A80EB061-7460-4930-914C-308235B067DC}" srcId="{DDC3F6F9-5978-4FDF-B2C7-17A98BCD1620}" destId="{4A19D6FB-4AB4-4CAA-ACBB-12E48BCD08BB}" srcOrd="5" destOrd="0" parTransId="{149A1D65-A508-4055-97B6-9B92E2875E1D}" sibTransId="{F9515181-1EDB-4F5B-9FB1-5C6E78EEDE07}"/>
    <dgm:cxn modelId="{8A9E7649-042B-46D3-98FF-19B4DE4EA835}" type="presOf" srcId="{48C32D6C-02FE-4D6F-B1EC-8D01EB77E811}" destId="{133259AA-DDE0-4D5E-8099-F5219A97FF0E}" srcOrd="0" destOrd="0" presId="urn:microsoft.com/office/officeart/2018/2/layout/IconVerticalSolidList"/>
    <dgm:cxn modelId="{B09BC84A-80D2-45BE-9F43-0BF44E1E1C5E}" srcId="{DDC3F6F9-5978-4FDF-B2C7-17A98BCD1620}" destId="{48C32D6C-02FE-4D6F-B1EC-8D01EB77E811}" srcOrd="8" destOrd="0" parTransId="{FE4E8334-A97A-4EA3-B78D-85D546369D90}" sibTransId="{9E877617-B8DF-4BB7-884D-F05ECB4F0578}"/>
    <dgm:cxn modelId="{79ECB36B-447E-4674-93A0-4ADD3586199D}" srcId="{DDC3F6F9-5978-4FDF-B2C7-17A98BCD1620}" destId="{D1F1C079-7ADB-4FD4-8EBF-8AC2E39C2BD9}" srcOrd="0" destOrd="0" parTransId="{1BBE6C73-337A-4AC0-BED1-50D494445A96}" sibTransId="{1010EEEA-C7D4-4356-8B43-E9E7D27A4C95}"/>
    <dgm:cxn modelId="{9B74C26C-237E-4EC9-B6DC-66346FC4A0C2}" type="presOf" srcId="{EC143E02-1E38-4470-A62B-11E831CEB222}" destId="{5F3F3516-E65F-482C-985D-361B4DE9ABF9}" srcOrd="0" destOrd="0" presId="urn:microsoft.com/office/officeart/2018/2/layout/IconVerticalSolidList"/>
    <dgm:cxn modelId="{8C5E3B52-F6A0-4385-8C3C-375B5FC19CFC}" type="presOf" srcId="{DBEC62F6-5A4F-49BA-8535-BAC054A9AC73}" destId="{D79A9651-6E9E-4DFF-82D1-DCF23557F532}" srcOrd="0" destOrd="0" presId="urn:microsoft.com/office/officeart/2018/2/layout/IconVerticalSolidList"/>
    <dgm:cxn modelId="{C472A186-2F4B-4617-AE5D-984F5B93D04F}" type="presOf" srcId="{09854A20-928F-484D-A38C-FF3567D6980B}" destId="{44CD5EFB-2722-4A61-923E-00F346F5F09A}" srcOrd="0" destOrd="0" presId="urn:microsoft.com/office/officeart/2018/2/layout/IconVerticalSolidList"/>
    <dgm:cxn modelId="{22DCCD87-29B8-452D-884C-9459C43383F1}" srcId="{DDC3F6F9-5978-4FDF-B2C7-17A98BCD1620}" destId="{EC143E02-1E38-4470-A62B-11E831CEB222}" srcOrd="7" destOrd="0" parTransId="{ABBCDC46-6629-4576-8B12-C03BE09580AF}" sibTransId="{64F605DF-FCC5-44FD-860D-A631457E8FDE}"/>
    <dgm:cxn modelId="{54DB1789-352B-4D3E-B159-055361D5659A}" type="presOf" srcId="{258441D0-930B-4C67-86BD-9395B31B6A17}" destId="{6B6EEC58-0F20-49D9-BCF2-6BA75076DFC7}" srcOrd="0" destOrd="0" presId="urn:microsoft.com/office/officeart/2018/2/layout/IconVerticalSolidList"/>
    <dgm:cxn modelId="{BAEE6FA8-7236-46BF-9554-4D07A539C740}" type="presOf" srcId="{D7A765BC-1A2B-4153-AB88-FFF1D71AA603}" destId="{AFC55D6F-0856-483B-A86D-DED60A9E30E5}" srcOrd="0" destOrd="0" presId="urn:microsoft.com/office/officeart/2018/2/layout/IconVerticalSolidList"/>
    <dgm:cxn modelId="{C751F2B8-F5BB-42E5-B8E8-EF5317B3F13C}" type="presOf" srcId="{D43C90C7-E5E5-4CA7-8ABE-17FDC5CE34B7}" destId="{ECB677CC-8A71-435B-87EB-67684E131D5B}" srcOrd="0" destOrd="0" presId="urn:microsoft.com/office/officeart/2018/2/layout/IconVerticalSolidList"/>
    <dgm:cxn modelId="{5CC972D3-95C8-4638-BAE5-5A4C33A02795}" srcId="{DDC3F6F9-5978-4FDF-B2C7-17A98BCD1620}" destId="{09854A20-928F-484D-A38C-FF3567D6980B}" srcOrd="6" destOrd="0" parTransId="{D5917420-84FA-47D2-A965-603194FAAB3A}" sibTransId="{CBA0F14A-3C56-443C-83ED-71C25F3D1169}"/>
    <dgm:cxn modelId="{D116CBD4-FA73-404B-A83C-4BF4AC3D242C}" type="presOf" srcId="{DDC3F6F9-5978-4FDF-B2C7-17A98BCD1620}" destId="{C9B2C682-0367-4985-A5BC-D42F44BCA5D4}" srcOrd="0" destOrd="0" presId="urn:microsoft.com/office/officeart/2018/2/layout/IconVerticalSolidList"/>
    <dgm:cxn modelId="{15EB44DD-E081-4F03-BAD3-C2AF8B4F302B}" type="presOf" srcId="{D1F1C079-7ADB-4FD4-8EBF-8AC2E39C2BD9}" destId="{0DC9FC90-3889-47F3-923A-27F61D3599D5}" srcOrd="0" destOrd="0" presId="urn:microsoft.com/office/officeart/2018/2/layout/IconVerticalSolidList"/>
    <dgm:cxn modelId="{C29EF3F2-1760-49EF-8234-1A21FDB5FD96}" srcId="{DDC3F6F9-5978-4FDF-B2C7-17A98BCD1620}" destId="{D43C90C7-E5E5-4CA7-8ABE-17FDC5CE34B7}" srcOrd="3" destOrd="0" parTransId="{7B1EA912-F33C-4802-8C2A-70009108BC73}" sibTransId="{29D2A71D-8A05-41E9-BE9F-5D266B71E85F}"/>
    <dgm:cxn modelId="{FE29284E-3789-4414-80BA-879376A0C577}" type="presParOf" srcId="{C9B2C682-0367-4985-A5BC-D42F44BCA5D4}" destId="{9791070B-DF3E-4ABB-A3B6-BC0715FECFA3}" srcOrd="0" destOrd="0" presId="urn:microsoft.com/office/officeart/2018/2/layout/IconVerticalSolidList"/>
    <dgm:cxn modelId="{4D7A449B-15F3-4B90-9F31-F05E2918281B}" type="presParOf" srcId="{9791070B-DF3E-4ABB-A3B6-BC0715FECFA3}" destId="{B4962768-5BC5-45E0-B200-8A309E39040C}" srcOrd="0" destOrd="0" presId="urn:microsoft.com/office/officeart/2018/2/layout/IconVerticalSolidList"/>
    <dgm:cxn modelId="{84A145BC-31B0-4CB7-826F-86B007671A33}" type="presParOf" srcId="{9791070B-DF3E-4ABB-A3B6-BC0715FECFA3}" destId="{DD6ED66A-B437-4928-B753-A4355005CD30}" srcOrd="1" destOrd="0" presId="urn:microsoft.com/office/officeart/2018/2/layout/IconVerticalSolidList"/>
    <dgm:cxn modelId="{20C7D3A3-17F6-4870-B7FC-588F7A2F6AD1}" type="presParOf" srcId="{9791070B-DF3E-4ABB-A3B6-BC0715FECFA3}" destId="{F4F9B2FB-019C-4366-A5B2-9C87659AE4FE}" srcOrd="2" destOrd="0" presId="urn:microsoft.com/office/officeart/2018/2/layout/IconVerticalSolidList"/>
    <dgm:cxn modelId="{FA01465E-0347-4BB4-A3A0-727FE6513E83}" type="presParOf" srcId="{9791070B-DF3E-4ABB-A3B6-BC0715FECFA3}" destId="{0DC9FC90-3889-47F3-923A-27F61D3599D5}" srcOrd="3" destOrd="0" presId="urn:microsoft.com/office/officeart/2018/2/layout/IconVerticalSolidList"/>
    <dgm:cxn modelId="{EE1EF49A-F87D-454C-9A6C-1C5A9299B5E2}" type="presParOf" srcId="{C9B2C682-0367-4985-A5BC-D42F44BCA5D4}" destId="{3C177EB0-8964-4260-B77E-5CB601AA6A51}" srcOrd="1" destOrd="0" presId="urn:microsoft.com/office/officeart/2018/2/layout/IconVerticalSolidList"/>
    <dgm:cxn modelId="{578982C7-C179-4A78-8A94-2E342A6AAF2C}" type="presParOf" srcId="{C9B2C682-0367-4985-A5BC-D42F44BCA5D4}" destId="{C37BD6D6-2A64-4658-B526-99F16DE2311E}" srcOrd="2" destOrd="0" presId="urn:microsoft.com/office/officeart/2018/2/layout/IconVerticalSolidList"/>
    <dgm:cxn modelId="{F3A79683-FE3F-4C06-8684-54B551AAFC4A}" type="presParOf" srcId="{C37BD6D6-2A64-4658-B526-99F16DE2311E}" destId="{21B16147-5A20-4FF4-8CF2-4E4A4DB36ADB}" srcOrd="0" destOrd="0" presId="urn:microsoft.com/office/officeart/2018/2/layout/IconVerticalSolidList"/>
    <dgm:cxn modelId="{D16EA780-9BC2-45EB-94DB-C332A2ACA38B}" type="presParOf" srcId="{C37BD6D6-2A64-4658-B526-99F16DE2311E}" destId="{27E413C6-1FE1-4523-919C-58F0EF5D2D1D}" srcOrd="1" destOrd="0" presId="urn:microsoft.com/office/officeart/2018/2/layout/IconVerticalSolidList"/>
    <dgm:cxn modelId="{7FCC2CA7-B341-4B01-8FD2-850C9D2A5240}" type="presParOf" srcId="{C37BD6D6-2A64-4658-B526-99F16DE2311E}" destId="{65203312-F33D-47E3-9635-6D0D0032F22B}" srcOrd="2" destOrd="0" presId="urn:microsoft.com/office/officeart/2018/2/layout/IconVerticalSolidList"/>
    <dgm:cxn modelId="{6076C704-E578-468E-8317-BADA37F657DB}" type="presParOf" srcId="{C37BD6D6-2A64-4658-B526-99F16DE2311E}" destId="{6B6EEC58-0F20-49D9-BCF2-6BA75076DFC7}" srcOrd="3" destOrd="0" presId="urn:microsoft.com/office/officeart/2018/2/layout/IconVerticalSolidList"/>
    <dgm:cxn modelId="{AD891F28-1563-4B26-8E01-2083E01DFC46}" type="presParOf" srcId="{C9B2C682-0367-4985-A5BC-D42F44BCA5D4}" destId="{78DA0A7F-B006-4845-927C-3DF501CEB521}" srcOrd="3" destOrd="0" presId="urn:microsoft.com/office/officeart/2018/2/layout/IconVerticalSolidList"/>
    <dgm:cxn modelId="{05E60913-0EB5-4777-B409-54201ACF58A0}" type="presParOf" srcId="{C9B2C682-0367-4985-A5BC-D42F44BCA5D4}" destId="{DCE02012-B130-4516-9744-5568EECF0313}" srcOrd="4" destOrd="0" presId="urn:microsoft.com/office/officeart/2018/2/layout/IconVerticalSolidList"/>
    <dgm:cxn modelId="{242CB327-5EF3-45FF-B39E-E04813711DCB}" type="presParOf" srcId="{DCE02012-B130-4516-9744-5568EECF0313}" destId="{1C540846-5AD9-4C4A-B222-1D5C1CF1E0DF}" srcOrd="0" destOrd="0" presId="urn:microsoft.com/office/officeart/2018/2/layout/IconVerticalSolidList"/>
    <dgm:cxn modelId="{0ADDBC89-0B27-4CB9-A041-81F9B9581FD8}" type="presParOf" srcId="{DCE02012-B130-4516-9744-5568EECF0313}" destId="{C1513E88-0800-48B8-92BC-857F0C9A5041}" srcOrd="1" destOrd="0" presId="urn:microsoft.com/office/officeart/2018/2/layout/IconVerticalSolidList"/>
    <dgm:cxn modelId="{552D1084-ABDA-4A86-BB7E-75A6AF97B3EF}" type="presParOf" srcId="{DCE02012-B130-4516-9744-5568EECF0313}" destId="{CD19E0A5-0F0D-41D2-A37C-EBD834EA5189}" srcOrd="2" destOrd="0" presId="urn:microsoft.com/office/officeart/2018/2/layout/IconVerticalSolidList"/>
    <dgm:cxn modelId="{2EF54071-1E22-498E-BD6A-B376E75CF24C}" type="presParOf" srcId="{DCE02012-B130-4516-9744-5568EECF0313}" destId="{AFC55D6F-0856-483B-A86D-DED60A9E30E5}" srcOrd="3" destOrd="0" presId="urn:microsoft.com/office/officeart/2018/2/layout/IconVerticalSolidList"/>
    <dgm:cxn modelId="{88969920-8571-4D93-816A-4A73FBE892F3}" type="presParOf" srcId="{C9B2C682-0367-4985-A5BC-D42F44BCA5D4}" destId="{F42780FC-C45F-4B47-B430-DF4D4AD90CD5}" srcOrd="5" destOrd="0" presId="urn:microsoft.com/office/officeart/2018/2/layout/IconVerticalSolidList"/>
    <dgm:cxn modelId="{2F31B50F-EF19-4A4D-9F1E-6031AC956EA3}" type="presParOf" srcId="{C9B2C682-0367-4985-A5BC-D42F44BCA5D4}" destId="{81A7F06B-77E7-4730-98C8-38C2136BA20C}" srcOrd="6" destOrd="0" presId="urn:microsoft.com/office/officeart/2018/2/layout/IconVerticalSolidList"/>
    <dgm:cxn modelId="{F55EE0DF-9F81-455F-A6F6-5357625E6C35}" type="presParOf" srcId="{81A7F06B-77E7-4730-98C8-38C2136BA20C}" destId="{1EC6DFE4-5931-4FAB-B9D7-17758D257255}" srcOrd="0" destOrd="0" presId="urn:microsoft.com/office/officeart/2018/2/layout/IconVerticalSolidList"/>
    <dgm:cxn modelId="{9ABF173D-FA87-41D6-87EF-7F711E0CA44A}" type="presParOf" srcId="{81A7F06B-77E7-4730-98C8-38C2136BA20C}" destId="{82ED2624-01C5-4286-A3F1-B38BF056E880}" srcOrd="1" destOrd="0" presId="urn:microsoft.com/office/officeart/2018/2/layout/IconVerticalSolidList"/>
    <dgm:cxn modelId="{9F01A301-DC8D-4A05-9315-2804C4AA43BF}" type="presParOf" srcId="{81A7F06B-77E7-4730-98C8-38C2136BA20C}" destId="{A13C6342-ED4B-4737-927A-E3E86A960DC5}" srcOrd="2" destOrd="0" presId="urn:microsoft.com/office/officeart/2018/2/layout/IconVerticalSolidList"/>
    <dgm:cxn modelId="{C290EF3C-40E8-4D5B-BE3F-6BF64D8D086C}" type="presParOf" srcId="{81A7F06B-77E7-4730-98C8-38C2136BA20C}" destId="{ECB677CC-8A71-435B-87EB-67684E131D5B}" srcOrd="3" destOrd="0" presId="urn:microsoft.com/office/officeart/2018/2/layout/IconVerticalSolidList"/>
    <dgm:cxn modelId="{E197C441-BE66-49A8-B886-91F124D1AA49}" type="presParOf" srcId="{C9B2C682-0367-4985-A5BC-D42F44BCA5D4}" destId="{C7956360-E72E-494B-A9FE-C496EA88FC69}" srcOrd="7" destOrd="0" presId="urn:microsoft.com/office/officeart/2018/2/layout/IconVerticalSolidList"/>
    <dgm:cxn modelId="{5FF43F9D-0591-4A16-B72A-1B9D98A9C884}" type="presParOf" srcId="{C9B2C682-0367-4985-A5BC-D42F44BCA5D4}" destId="{2AB306F1-AD30-447E-965D-1A76FC9B3B1C}" srcOrd="8" destOrd="0" presId="urn:microsoft.com/office/officeart/2018/2/layout/IconVerticalSolidList"/>
    <dgm:cxn modelId="{EB3CD18F-73B1-45B5-94C1-FCFD84FBCAF8}" type="presParOf" srcId="{2AB306F1-AD30-447E-965D-1A76FC9B3B1C}" destId="{CEB8EA8D-9956-4E95-9CE5-E54A7718E2A4}" srcOrd="0" destOrd="0" presId="urn:microsoft.com/office/officeart/2018/2/layout/IconVerticalSolidList"/>
    <dgm:cxn modelId="{9B8E405A-8517-4CA6-8C4C-CB99E9D28DD5}" type="presParOf" srcId="{2AB306F1-AD30-447E-965D-1A76FC9B3B1C}" destId="{0247A60A-AC87-4786-A980-088CEBCA58E4}" srcOrd="1" destOrd="0" presId="urn:microsoft.com/office/officeart/2018/2/layout/IconVerticalSolidList"/>
    <dgm:cxn modelId="{231A43CE-0CCA-4388-819E-B655C288E4BD}" type="presParOf" srcId="{2AB306F1-AD30-447E-965D-1A76FC9B3B1C}" destId="{E9791F7A-9A96-4E49-9342-93637C49D528}" srcOrd="2" destOrd="0" presId="urn:microsoft.com/office/officeart/2018/2/layout/IconVerticalSolidList"/>
    <dgm:cxn modelId="{4687A5A3-BEAE-459A-A7B3-FAE9EFD066FD}" type="presParOf" srcId="{2AB306F1-AD30-447E-965D-1A76FC9B3B1C}" destId="{D79A9651-6E9E-4DFF-82D1-DCF23557F532}" srcOrd="3" destOrd="0" presId="urn:microsoft.com/office/officeart/2018/2/layout/IconVerticalSolidList"/>
    <dgm:cxn modelId="{7F81F8CF-0CAC-42C3-8528-364A34AC0634}" type="presParOf" srcId="{C9B2C682-0367-4985-A5BC-D42F44BCA5D4}" destId="{2683BA53-584B-44AF-95AB-26D939BB999F}" srcOrd="9" destOrd="0" presId="urn:microsoft.com/office/officeart/2018/2/layout/IconVerticalSolidList"/>
    <dgm:cxn modelId="{6B8C0BEB-3388-49F5-BD1E-B3B3AD5EBFF0}" type="presParOf" srcId="{C9B2C682-0367-4985-A5BC-D42F44BCA5D4}" destId="{ADFAD44A-5DA3-4EE1-BAA6-7AA468306B04}" srcOrd="10" destOrd="0" presId="urn:microsoft.com/office/officeart/2018/2/layout/IconVerticalSolidList"/>
    <dgm:cxn modelId="{3184D49F-BA73-4551-A012-12081389625F}" type="presParOf" srcId="{ADFAD44A-5DA3-4EE1-BAA6-7AA468306B04}" destId="{DA3ED82C-B1B8-4099-9897-1B90A66ADEDB}" srcOrd="0" destOrd="0" presId="urn:microsoft.com/office/officeart/2018/2/layout/IconVerticalSolidList"/>
    <dgm:cxn modelId="{74A983C5-66C7-4E86-AF47-0E27BB2EF7B8}" type="presParOf" srcId="{ADFAD44A-5DA3-4EE1-BAA6-7AA468306B04}" destId="{5747CD15-5AA2-4C3C-AFCC-B35F577D32A4}" srcOrd="1" destOrd="0" presId="urn:microsoft.com/office/officeart/2018/2/layout/IconVerticalSolidList"/>
    <dgm:cxn modelId="{B9317369-C3E2-414C-BA46-9069EA95C7FD}" type="presParOf" srcId="{ADFAD44A-5DA3-4EE1-BAA6-7AA468306B04}" destId="{E170FA3A-94F2-45BF-BECC-0A3BAA3E2F57}" srcOrd="2" destOrd="0" presId="urn:microsoft.com/office/officeart/2018/2/layout/IconVerticalSolidList"/>
    <dgm:cxn modelId="{58D6DA8B-F569-44A1-B846-E76E11203E87}" type="presParOf" srcId="{ADFAD44A-5DA3-4EE1-BAA6-7AA468306B04}" destId="{AD109DD0-0042-40B4-943D-96890FDA4EB3}" srcOrd="3" destOrd="0" presId="urn:microsoft.com/office/officeart/2018/2/layout/IconVerticalSolidList"/>
    <dgm:cxn modelId="{4BB82704-3F4C-4565-B017-89F8DF515345}" type="presParOf" srcId="{C9B2C682-0367-4985-A5BC-D42F44BCA5D4}" destId="{86FD1862-7457-41E7-A06E-3D4F8B07A3AF}" srcOrd="11" destOrd="0" presId="urn:microsoft.com/office/officeart/2018/2/layout/IconVerticalSolidList"/>
    <dgm:cxn modelId="{9A36C771-DFCB-426D-A6ED-ADF4ACD818CE}" type="presParOf" srcId="{C9B2C682-0367-4985-A5BC-D42F44BCA5D4}" destId="{1B0B3987-D31F-41C9-A41D-4E5C9D27100B}" srcOrd="12" destOrd="0" presId="urn:microsoft.com/office/officeart/2018/2/layout/IconVerticalSolidList"/>
    <dgm:cxn modelId="{CF789373-4998-4361-8160-42F91B3307ED}" type="presParOf" srcId="{1B0B3987-D31F-41C9-A41D-4E5C9D27100B}" destId="{48C8A22C-9A70-455D-B731-6EB35445458D}" srcOrd="0" destOrd="0" presId="urn:microsoft.com/office/officeart/2018/2/layout/IconVerticalSolidList"/>
    <dgm:cxn modelId="{6A4A9670-9D37-4DE3-AEBD-4859E485EA68}" type="presParOf" srcId="{1B0B3987-D31F-41C9-A41D-4E5C9D27100B}" destId="{24FA571C-1A07-4300-A47E-466D761AB4BC}" srcOrd="1" destOrd="0" presId="urn:microsoft.com/office/officeart/2018/2/layout/IconVerticalSolidList"/>
    <dgm:cxn modelId="{51FD8D04-BE9B-4E02-8267-63AF39E6BE56}" type="presParOf" srcId="{1B0B3987-D31F-41C9-A41D-4E5C9D27100B}" destId="{99EB1C4B-288B-47D2-9CBD-6CBED7C18C8C}" srcOrd="2" destOrd="0" presId="urn:microsoft.com/office/officeart/2018/2/layout/IconVerticalSolidList"/>
    <dgm:cxn modelId="{8932F21C-65BE-48AE-89CF-61A95E903043}" type="presParOf" srcId="{1B0B3987-D31F-41C9-A41D-4E5C9D27100B}" destId="{44CD5EFB-2722-4A61-923E-00F346F5F09A}" srcOrd="3" destOrd="0" presId="urn:microsoft.com/office/officeart/2018/2/layout/IconVerticalSolidList"/>
    <dgm:cxn modelId="{10015132-FD32-43FA-9D17-69B6F03D981C}" type="presParOf" srcId="{C9B2C682-0367-4985-A5BC-D42F44BCA5D4}" destId="{7E59A6F9-7E3E-4433-94D4-60ABB75E59C1}" srcOrd="13" destOrd="0" presId="urn:microsoft.com/office/officeart/2018/2/layout/IconVerticalSolidList"/>
    <dgm:cxn modelId="{BB8DD16B-8C7A-4F91-A62B-81BC8CB09148}" type="presParOf" srcId="{C9B2C682-0367-4985-A5BC-D42F44BCA5D4}" destId="{A42FA2D6-0C46-4B51-8E54-846D15BDDF1F}" srcOrd="14" destOrd="0" presId="urn:microsoft.com/office/officeart/2018/2/layout/IconVerticalSolidList"/>
    <dgm:cxn modelId="{ABC087EA-C929-48B3-9378-D806D1461541}" type="presParOf" srcId="{A42FA2D6-0C46-4B51-8E54-846D15BDDF1F}" destId="{2E2CC889-CB77-40F5-B72B-A097ED123748}" srcOrd="0" destOrd="0" presId="urn:microsoft.com/office/officeart/2018/2/layout/IconVerticalSolidList"/>
    <dgm:cxn modelId="{72893BC4-7B4A-4649-9436-88F9FBAE4678}" type="presParOf" srcId="{A42FA2D6-0C46-4B51-8E54-846D15BDDF1F}" destId="{6546FA01-AB70-436C-87C4-D2523011208F}" srcOrd="1" destOrd="0" presId="urn:microsoft.com/office/officeart/2018/2/layout/IconVerticalSolidList"/>
    <dgm:cxn modelId="{C60FF439-5C7F-4CB4-BCDD-751D321043C4}" type="presParOf" srcId="{A42FA2D6-0C46-4B51-8E54-846D15BDDF1F}" destId="{252425DC-8D74-4D76-AE54-13FBB424668B}" srcOrd="2" destOrd="0" presId="urn:microsoft.com/office/officeart/2018/2/layout/IconVerticalSolidList"/>
    <dgm:cxn modelId="{C54834CC-8537-434F-977D-6B403AC8AD81}" type="presParOf" srcId="{A42FA2D6-0C46-4B51-8E54-846D15BDDF1F}" destId="{5F3F3516-E65F-482C-985D-361B4DE9ABF9}" srcOrd="3" destOrd="0" presId="urn:microsoft.com/office/officeart/2018/2/layout/IconVerticalSolidList"/>
    <dgm:cxn modelId="{0ECC1A15-38A9-4314-A4E4-3618B177A42B}" type="presParOf" srcId="{C9B2C682-0367-4985-A5BC-D42F44BCA5D4}" destId="{48E57031-D286-410F-923E-1863FD445129}" srcOrd="15" destOrd="0" presId="urn:microsoft.com/office/officeart/2018/2/layout/IconVerticalSolidList"/>
    <dgm:cxn modelId="{738A74DB-EE53-448D-87A2-BC77AEDE7BD2}" type="presParOf" srcId="{C9B2C682-0367-4985-A5BC-D42F44BCA5D4}" destId="{DA1D42EC-FEDA-4635-AFD9-1192AAED2E20}" srcOrd="16" destOrd="0" presId="urn:microsoft.com/office/officeart/2018/2/layout/IconVerticalSolidList"/>
    <dgm:cxn modelId="{F8E81D1B-27ED-4EC6-8E17-C5F18E0B350F}" type="presParOf" srcId="{DA1D42EC-FEDA-4635-AFD9-1192AAED2E20}" destId="{BD9B5202-B3CE-4FE9-A820-3D43A28D6454}" srcOrd="0" destOrd="0" presId="urn:microsoft.com/office/officeart/2018/2/layout/IconVerticalSolidList"/>
    <dgm:cxn modelId="{A9CFB32A-6517-4C3A-BA3E-C41629E8AC06}" type="presParOf" srcId="{DA1D42EC-FEDA-4635-AFD9-1192AAED2E20}" destId="{0EEC82BF-E9EA-4478-8620-9B4FDE522E88}" srcOrd="1" destOrd="0" presId="urn:microsoft.com/office/officeart/2018/2/layout/IconVerticalSolidList"/>
    <dgm:cxn modelId="{4DB5BF70-1F6F-44E8-BC42-51C24CC22677}" type="presParOf" srcId="{DA1D42EC-FEDA-4635-AFD9-1192AAED2E20}" destId="{BD6EDA8E-4260-4866-AF12-21E0E7F8A91D}" srcOrd="2" destOrd="0" presId="urn:microsoft.com/office/officeart/2018/2/layout/IconVerticalSolidList"/>
    <dgm:cxn modelId="{78C0BD9C-4396-4A2C-A054-57485F30C8B0}" type="presParOf" srcId="{DA1D42EC-FEDA-4635-AFD9-1192AAED2E20}" destId="{133259AA-DDE0-4D5E-8099-F5219A97FF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BF4DD-7BBE-4FAC-A65F-E160FBDBDF5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3F2A68E-9DB3-4B34-93A6-04F51F81ECE7}">
      <dgm:prSet/>
      <dgm:spPr/>
      <dgm:t>
        <a:bodyPr/>
        <a:lstStyle/>
        <a:p>
          <a:r>
            <a:rPr lang="en-US" sz="3000" dirty="0">
              <a:solidFill>
                <a:srgbClr val="010000"/>
              </a:solidFill>
              <a:latin typeface="Corbel"/>
            </a:rPr>
            <a:t>Professor Wiggins- For guiding the team in the right direction and for providing our supplies.</a:t>
          </a:r>
        </a:p>
      </dgm:t>
    </dgm:pt>
    <dgm:pt modelId="{4A68BBB7-752C-444A-BE0F-A62E1FE2A389}" type="parTrans" cxnId="{398C6ECF-673F-4C81-BC4E-537E5253CC53}">
      <dgm:prSet/>
      <dgm:spPr/>
      <dgm:t>
        <a:bodyPr/>
        <a:lstStyle/>
        <a:p>
          <a:endParaRPr lang="en-US"/>
        </a:p>
      </dgm:t>
    </dgm:pt>
    <dgm:pt modelId="{4BFAA363-4476-4216-9785-22FEAB4F5CA1}" type="sibTrans" cxnId="{398C6ECF-673F-4C81-BC4E-537E5253CC53}">
      <dgm:prSet/>
      <dgm:spPr/>
      <dgm:t>
        <a:bodyPr/>
        <a:lstStyle/>
        <a:p>
          <a:endParaRPr lang="en-US"/>
        </a:p>
      </dgm:t>
    </dgm:pt>
    <dgm:pt modelId="{AF34F7BB-B754-4E1A-97E5-C676B4BCB078}">
      <dgm:prSet/>
      <dgm:spPr/>
      <dgm:t>
        <a:bodyPr/>
        <a:lstStyle/>
        <a:p>
          <a:r>
            <a:rPr lang="en-US" sz="3000" dirty="0">
              <a:solidFill>
                <a:srgbClr val="010000"/>
              </a:solidFill>
              <a:latin typeface="Corbel"/>
            </a:rPr>
            <a:t>Cody(NASA Employee)- For giving the team information about VR headsets and what NASA had already tried to solve the issue but failed</a:t>
          </a:r>
        </a:p>
      </dgm:t>
    </dgm:pt>
    <dgm:pt modelId="{88FC5678-395A-45D2-9EB3-BAAFE467C57C}" type="parTrans" cxnId="{59E8D605-2F95-4DCB-B2F8-E13BAA0B8E40}">
      <dgm:prSet/>
      <dgm:spPr/>
    </dgm:pt>
    <dgm:pt modelId="{5BA4A150-AD2D-4EAE-ADFE-496816A7DF41}" type="sibTrans" cxnId="{59E8D605-2F95-4DCB-B2F8-E13BAA0B8E40}">
      <dgm:prSet/>
      <dgm:spPr/>
    </dgm:pt>
    <dgm:pt modelId="{E2A1186F-C1DF-4A48-A923-392D2E0C1A08}">
      <dgm:prSet/>
      <dgm:spPr/>
      <dgm:t>
        <a:bodyPr/>
        <a:lstStyle/>
        <a:p>
          <a:pPr rtl="0"/>
          <a:r>
            <a:rPr lang="en-US" sz="3000" dirty="0">
              <a:solidFill>
                <a:srgbClr val="010000"/>
              </a:solidFill>
              <a:latin typeface="Corbel"/>
            </a:rPr>
            <a:t>Previous Team: Josue Zuniga- VR teams' leader, Shane Martin- VR teams 2nd in Command/lead designer/Researcher, Osvaldo Rodriguez- Hardware/Software researcher,  Arnold Garcia- Hardware researcher, Diana Thomas- Technical Writer</a:t>
          </a:r>
        </a:p>
      </dgm:t>
    </dgm:pt>
    <dgm:pt modelId="{3ABD695C-72BA-49CE-9164-AFCDA6FE7907}" type="parTrans" cxnId="{D6B94A91-FE59-435B-8C28-255B596DC0F5}">
      <dgm:prSet/>
      <dgm:spPr/>
    </dgm:pt>
    <dgm:pt modelId="{F8EDC389-EF80-43DA-8880-440E34A5F4B4}" type="sibTrans" cxnId="{D6B94A91-FE59-435B-8C28-255B596DC0F5}">
      <dgm:prSet/>
      <dgm:spPr/>
    </dgm:pt>
    <dgm:pt modelId="{DABAD277-CE00-467C-9649-5E80E33E1F45}">
      <dgm:prSet phldrT="[Text]" phldr="0"/>
      <dgm:spPr/>
      <dgm:t>
        <a:bodyPr/>
        <a:lstStyle/>
        <a:p>
          <a:pPr rtl="0"/>
          <a:r>
            <a:rPr lang="en-US" dirty="0">
              <a:latin typeface="Corbel"/>
            </a:rPr>
            <a:t>Shane Martin(</a:t>
          </a:r>
          <a:r>
            <a:rPr lang="en-US" dirty="0" err="1">
              <a:latin typeface="Corbel"/>
            </a:rPr>
            <a:t>Vynckier</a:t>
          </a:r>
          <a:r>
            <a:rPr lang="en-US" dirty="0">
              <a:latin typeface="Corbel"/>
            </a:rPr>
            <a:t> Intern)- offered a place to work at, gave feedback, and gave points on how to present. </a:t>
          </a:r>
        </a:p>
      </dgm:t>
    </dgm:pt>
    <dgm:pt modelId="{7765356F-C1FB-41FC-83FD-64DAB69D6536}" type="parTrans" cxnId="{23813A60-7D50-4BF0-A51D-E3C07040FE86}">
      <dgm:prSet/>
      <dgm:spPr/>
    </dgm:pt>
    <dgm:pt modelId="{0E8AC9D1-53B0-42DD-A61F-335886556D35}" type="sibTrans" cxnId="{23813A60-7D50-4BF0-A51D-E3C07040FE86}">
      <dgm:prSet/>
      <dgm:spPr/>
    </dgm:pt>
    <dgm:pt modelId="{097DCD21-59AF-4444-BAA3-F89960218D11}" type="pres">
      <dgm:prSet presAssocID="{375BF4DD-7BBE-4FAC-A65F-E160FBDBDF58}" presName="vert0" presStyleCnt="0">
        <dgm:presLayoutVars>
          <dgm:dir/>
          <dgm:animOne val="branch"/>
          <dgm:animLvl val="lvl"/>
        </dgm:presLayoutVars>
      </dgm:prSet>
      <dgm:spPr/>
    </dgm:pt>
    <dgm:pt modelId="{23B06DB9-54A2-4F47-86CB-559FDF26A7EB}" type="pres">
      <dgm:prSet presAssocID="{C3F2A68E-9DB3-4B34-93A6-04F51F81ECE7}" presName="thickLine" presStyleLbl="alignNode1" presStyleIdx="0" presStyleCnt="4"/>
      <dgm:spPr/>
    </dgm:pt>
    <dgm:pt modelId="{28468BEC-6540-4F8D-B6D0-A93D1D212B29}" type="pres">
      <dgm:prSet presAssocID="{C3F2A68E-9DB3-4B34-93A6-04F51F81ECE7}" presName="horz1" presStyleCnt="0"/>
      <dgm:spPr/>
    </dgm:pt>
    <dgm:pt modelId="{7420F164-F8E9-47CC-99A6-26BAD44A0666}" type="pres">
      <dgm:prSet presAssocID="{C3F2A68E-9DB3-4B34-93A6-04F51F81ECE7}" presName="tx1" presStyleLbl="revTx" presStyleIdx="0" presStyleCnt="4"/>
      <dgm:spPr/>
    </dgm:pt>
    <dgm:pt modelId="{1E5A587C-AEF9-44EE-9566-7F87E23619F2}" type="pres">
      <dgm:prSet presAssocID="{C3F2A68E-9DB3-4B34-93A6-04F51F81ECE7}" presName="vert1" presStyleCnt="0"/>
      <dgm:spPr/>
    </dgm:pt>
    <dgm:pt modelId="{7FE4BA11-4E26-4B28-AF6C-2F2A20A1D0A7}" type="pres">
      <dgm:prSet presAssocID="{AF34F7BB-B754-4E1A-97E5-C676B4BCB078}" presName="thickLine" presStyleLbl="alignNode1" presStyleIdx="1" presStyleCnt="4"/>
      <dgm:spPr/>
    </dgm:pt>
    <dgm:pt modelId="{2A227CE6-8C97-4D7D-B94E-642FD3FB86FA}" type="pres">
      <dgm:prSet presAssocID="{AF34F7BB-B754-4E1A-97E5-C676B4BCB078}" presName="horz1" presStyleCnt="0"/>
      <dgm:spPr/>
    </dgm:pt>
    <dgm:pt modelId="{6F97CF4D-0C50-4344-8915-BD91851F582A}" type="pres">
      <dgm:prSet presAssocID="{AF34F7BB-B754-4E1A-97E5-C676B4BCB078}" presName="tx1" presStyleLbl="revTx" presStyleIdx="1" presStyleCnt="4"/>
      <dgm:spPr/>
    </dgm:pt>
    <dgm:pt modelId="{39BA458A-B1DC-40B8-A836-5D9E8CA719AC}" type="pres">
      <dgm:prSet presAssocID="{AF34F7BB-B754-4E1A-97E5-C676B4BCB078}" presName="vert1" presStyleCnt="0"/>
      <dgm:spPr/>
    </dgm:pt>
    <dgm:pt modelId="{E36B055A-1209-4BF3-A03C-3521CF8B8E05}" type="pres">
      <dgm:prSet presAssocID="{DABAD277-CE00-467C-9649-5E80E33E1F45}" presName="thickLine" presStyleLbl="alignNode1" presStyleIdx="2" presStyleCnt="4"/>
      <dgm:spPr/>
    </dgm:pt>
    <dgm:pt modelId="{BD523EA4-96B4-40E6-A501-42F3DBEA2898}" type="pres">
      <dgm:prSet presAssocID="{DABAD277-CE00-467C-9649-5E80E33E1F45}" presName="horz1" presStyleCnt="0"/>
      <dgm:spPr/>
    </dgm:pt>
    <dgm:pt modelId="{E4F62728-6995-4B36-9597-135F9A629D97}" type="pres">
      <dgm:prSet presAssocID="{DABAD277-CE00-467C-9649-5E80E33E1F45}" presName="tx1" presStyleLbl="revTx" presStyleIdx="2" presStyleCnt="4"/>
      <dgm:spPr/>
    </dgm:pt>
    <dgm:pt modelId="{BBD043BA-2B2E-4A59-BD53-30981705F2E2}" type="pres">
      <dgm:prSet presAssocID="{DABAD277-CE00-467C-9649-5E80E33E1F45}" presName="vert1" presStyleCnt="0"/>
      <dgm:spPr/>
    </dgm:pt>
    <dgm:pt modelId="{4A69E3EA-9DB3-45FB-972C-D2EFCBCB85C6}" type="pres">
      <dgm:prSet presAssocID="{E2A1186F-C1DF-4A48-A923-392D2E0C1A08}" presName="thickLine" presStyleLbl="alignNode1" presStyleIdx="3" presStyleCnt="4"/>
      <dgm:spPr/>
    </dgm:pt>
    <dgm:pt modelId="{15CDCC1A-F366-4D91-A70A-13F990605CB7}" type="pres">
      <dgm:prSet presAssocID="{E2A1186F-C1DF-4A48-A923-392D2E0C1A08}" presName="horz1" presStyleCnt="0"/>
      <dgm:spPr/>
    </dgm:pt>
    <dgm:pt modelId="{571F921C-8DF9-4F45-9280-CA646F8B3184}" type="pres">
      <dgm:prSet presAssocID="{E2A1186F-C1DF-4A48-A923-392D2E0C1A08}" presName="tx1" presStyleLbl="revTx" presStyleIdx="3" presStyleCnt="4"/>
      <dgm:spPr/>
    </dgm:pt>
    <dgm:pt modelId="{D1419037-2314-48EB-9F9D-150455431B0C}" type="pres">
      <dgm:prSet presAssocID="{E2A1186F-C1DF-4A48-A923-392D2E0C1A08}" presName="vert1" presStyleCnt="0"/>
      <dgm:spPr/>
    </dgm:pt>
  </dgm:ptLst>
  <dgm:cxnLst>
    <dgm:cxn modelId="{59E8D605-2F95-4DCB-B2F8-E13BAA0B8E40}" srcId="{375BF4DD-7BBE-4FAC-A65F-E160FBDBDF58}" destId="{AF34F7BB-B754-4E1A-97E5-C676B4BCB078}" srcOrd="1" destOrd="0" parTransId="{88FC5678-395A-45D2-9EB3-BAAFE467C57C}" sibTransId="{5BA4A150-AD2D-4EAE-ADFE-496816A7DF41}"/>
    <dgm:cxn modelId="{8BAED739-2A7B-4A4C-BE99-D7CD89E6EEDB}" type="presOf" srcId="{E2A1186F-C1DF-4A48-A923-392D2E0C1A08}" destId="{571F921C-8DF9-4F45-9280-CA646F8B3184}" srcOrd="0" destOrd="0" presId="urn:microsoft.com/office/officeart/2008/layout/LinedList"/>
    <dgm:cxn modelId="{23813A60-7D50-4BF0-A51D-E3C07040FE86}" srcId="{375BF4DD-7BBE-4FAC-A65F-E160FBDBDF58}" destId="{DABAD277-CE00-467C-9649-5E80E33E1F45}" srcOrd="2" destOrd="0" parTransId="{7765356F-C1FB-41FC-83FD-64DAB69D6536}" sibTransId="{0E8AC9D1-53B0-42DD-A61F-335886556D35}"/>
    <dgm:cxn modelId="{53C0938E-1A15-40A9-B7B3-1D2A4CBA426B}" type="presOf" srcId="{C3F2A68E-9DB3-4B34-93A6-04F51F81ECE7}" destId="{7420F164-F8E9-47CC-99A6-26BAD44A0666}" srcOrd="0" destOrd="0" presId="urn:microsoft.com/office/officeart/2008/layout/LinedList"/>
    <dgm:cxn modelId="{D6B94A91-FE59-435B-8C28-255B596DC0F5}" srcId="{375BF4DD-7BBE-4FAC-A65F-E160FBDBDF58}" destId="{E2A1186F-C1DF-4A48-A923-392D2E0C1A08}" srcOrd="3" destOrd="0" parTransId="{3ABD695C-72BA-49CE-9164-AFCDA6FE7907}" sibTransId="{F8EDC389-EF80-43DA-8880-440E34A5F4B4}"/>
    <dgm:cxn modelId="{708076C1-42CB-441B-A4CD-52AE15DCAB11}" type="presOf" srcId="{AF34F7BB-B754-4E1A-97E5-C676B4BCB078}" destId="{6F97CF4D-0C50-4344-8915-BD91851F582A}" srcOrd="0" destOrd="0" presId="urn:microsoft.com/office/officeart/2008/layout/LinedList"/>
    <dgm:cxn modelId="{398C6ECF-673F-4C81-BC4E-537E5253CC53}" srcId="{375BF4DD-7BBE-4FAC-A65F-E160FBDBDF58}" destId="{C3F2A68E-9DB3-4B34-93A6-04F51F81ECE7}" srcOrd="0" destOrd="0" parTransId="{4A68BBB7-752C-444A-BE0F-A62E1FE2A389}" sibTransId="{4BFAA363-4476-4216-9785-22FEAB4F5CA1}"/>
    <dgm:cxn modelId="{D82C71E2-EEE2-4569-BCE4-8AB16E983919}" type="presOf" srcId="{DABAD277-CE00-467C-9649-5E80E33E1F45}" destId="{E4F62728-6995-4B36-9597-135F9A629D97}" srcOrd="0" destOrd="0" presId="urn:microsoft.com/office/officeart/2008/layout/LinedList"/>
    <dgm:cxn modelId="{759085EC-1AE7-475A-9B65-3D089C0E63CF}" type="presOf" srcId="{375BF4DD-7BBE-4FAC-A65F-E160FBDBDF58}" destId="{097DCD21-59AF-4444-BAA3-F89960218D11}" srcOrd="0" destOrd="0" presId="urn:microsoft.com/office/officeart/2008/layout/LinedList"/>
    <dgm:cxn modelId="{16BC0DFF-C0AA-4C41-BDD7-0AED09BC879E}" type="presParOf" srcId="{097DCD21-59AF-4444-BAA3-F89960218D11}" destId="{23B06DB9-54A2-4F47-86CB-559FDF26A7EB}" srcOrd="0" destOrd="0" presId="urn:microsoft.com/office/officeart/2008/layout/LinedList"/>
    <dgm:cxn modelId="{93D57327-B387-489E-AE8C-3C3E3177C89E}" type="presParOf" srcId="{097DCD21-59AF-4444-BAA3-F89960218D11}" destId="{28468BEC-6540-4F8D-B6D0-A93D1D212B29}" srcOrd="1" destOrd="0" presId="urn:microsoft.com/office/officeart/2008/layout/LinedList"/>
    <dgm:cxn modelId="{FC3AA9FF-C7F3-430A-AF98-84318A098174}" type="presParOf" srcId="{28468BEC-6540-4F8D-B6D0-A93D1D212B29}" destId="{7420F164-F8E9-47CC-99A6-26BAD44A0666}" srcOrd="0" destOrd="0" presId="urn:microsoft.com/office/officeart/2008/layout/LinedList"/>
    <dgm:cxn modelId="{AE8977FD-DF21-4D1A-B6B6-ECD377652B1E}" type="presParOf" srcId="{28468BEC-6540-4F8D-B6D0-A93D1D212B29}" destId="{1E5A587C-AEF9-44EE-9566-7F87E23619F2}" srcOrd="1" destOrd="0" presId="urn:microsoft.com/office/officeart/2008/layout/LinedList"/>
    <dgm:cxn modelId="{7B2465AE-4371-457C-BC5B-071AC054BDA3}" type="presParOf" srcId="{097DCD21-59AF-4444-BAA3-F89960218D11}" destId="{7FE4BA11-4E26-4B28-AF6C-2F2A20A1D0A7}" srcOrd="2" destOrd="0" presId="urn:microsoft.com/office/officeart/2008/layout/LinedList"/>
    <dgm:cxn modelId="{18F9E681-6C29-478E-903E-B2E61B7D3A5B}" type="presParOf" srcId="{097DCD21-59AF-4444-BAA3-F89960218D11}" destId="{2A227CE6-8C97-4D7D-B94E-642FD3FB86FA}" srcOrd="3" destOrd="0" presId="urn:microsoft.com/office/officeart/2008/layout/LinedList"/>
    <dgm:cxn modelId="{312AEC36-94BE-4C67-966F-035BA1B78668}" type="presParOf" srcId="{2A227CE6-8C97-4D7D-B94E-642FD3FB86FA}" destId="{6F97CF4D-0C50-4344-8915-BD91851F582A}" srcOrd="0" destOrd="0" presId="urn:microsoft.com/office/officeart/2008/layout/LinedList"/>
    <dgm:cxn modelId="{10DE84C1-7037-40C4-B711-D8528175F562}" type="presParOf" srcId="{2A227CE6-8C97-4D7D-B94E-642FD3FB86FA}" destId="{39BA458A-B1DC-40B8-A836-5D9E8CA719AC}" srcOrd="1" destOrd="0" presId="urn:microsoft.com/office/officeart/2008/layout/LinedList"/>
    <dgm:cxn modelId="{47CCD786-71F5-494F-BA2D-E128C0ED0955}" type="presParOf" srcId="{097DCD21-59AF-4444-BAA3-F89960218D11}" destId="{E36B055A-1209-4BF3-A03C-3521CF8B8E05}" srcOrd="4" destOrd="0" presId="urn:microsoft.com/office/officeart/2008/layout/LinedList"/>
    <dgm:cxn modelId="{BD0F4F28-D335-4089-ADCB-C1C16D17CD95}" type="presParOf" srcId="{097DCD21-59AF-4444-BAA3-F89960218D11}" destId="{BD523EA4-96B4-40E6-A501-42F3DBEA2898}" srcOrd="5" destOrd="0" presId="urn:microsoft.com/office/officeart/2008/layout/LinedList"/>
    <dgm:cxn modelId="{DC9AD435-7151-478E-B956-D50E71F811C3}" type="presParOf" srcId="{BD523EA4-96B4-40E6-A501-42F3DBEA2898}" destId="{E4F62728-6995-4B36-9597-135F9A629D97}" srcOrd="0" destOrd="0" presId="urn:microsoft.com/office/officeart/2008/layout/LinedList"/>
    <dgm:cxn modelId="{9CE7B2B5-38AB-4129-AFD4-EAE100F59244}" type="presParOf" srcId="{BD523EA4-96B4-40E6-A501-42F3DBEA2898}" destId="{BBD043BA-2B2E-4A59-BD53-30981705F2E2}" srcOrd="1" destOrd="0" presId="urn:microsoft.com/office/officeart/2008/layout/LinedList"/>
    <dgm:cxn modelId="{111F3631-9074-4DF1-94D6-13CE3A73CC1C}" type="presParOf" srcId="{097DCD21-59AF-4444-BAA3-F89960218D11}" destId="{4A69E3EA-9DB3-45FB-972C-D2EFCBCB85C6}" srcOrd="6" destOrd="0" presId="urn:microsoft.com/office/officeart/2008/layout/LinedList"/>
    <dgm:cxn modelId="{FC578A1F-F0C8-4C92-A38F-F215BF839EA8}" type="presParOf" srcId="{097DCD21-59AF-4444-BAA3-F89960218D11}" destId="{15CDCC1A-F366-4D91-A70A-13F990605CB7}" srcOrd="7" destOrd="0" presId="urn:microsoft.com/office/officeart/2008/layout/LinedList"/>
    <dgm:cxn modelId="{D411CEA5-C45E-456D-A76F-758A6AA9C7E9}" type="presParOf" srcId="{15CDCC1A-F366-4D91-A70A-13F990605CB7}" destId="{571F921C-8DF9-4F45-9280-CA646F8B3184}" srcOrd="0" destOrd="0" presId="urn:microsoft.com/office/officeart/2008/layout/LinedList"/>
    <dgm:cxn modelId="{191A8BE0-09A2-4D9B-824D-38BEB0FB8952}" type="presParOf" srcId="{15CDCC1A-F366-4D91-A70A-13F990605CB7}" destId="{D1419037-2314-48EB-9F9D-150455431B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62768-5BC5-45E0-B200-8A309E39040C}">
      <dsp:nvSpPr>
        <dsp:cNvPr id="0" name=""/>
        <dsp:cNvSpPr/>
      </dsp:nvSpPr>
      <dsp:spPr>
        <a:xfrm>
          <a:off x="0" y="4457"/>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ED66A-B437-4928-B753-A4355005CD30}">
      <dsp:nvSpPr>
        <dsp:cNvPr id="0" name=""/>
        <dsp:cNvSpPr/>
      </dsp:nvSpPr>
      <dsp:spPr>
        <a:xfrm>
          <a:off x="93267" y="73829"/>
          <a:ext cx="169742" cy="169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C9FC90-3889-47F3-923A-27F61D3599D5}">
      <dsp:nvSpPr>
        <dsp:cNvPr id="0" name=""/>
        <dsp:cNvSpPr/>
      </dsp:nvSpPr>
      <dsp:spPr>
        <a:xfrm>
          <a:off x="356277" y="4457"/>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b="0" i="0" u="none" strike="noStrike" kern="1200" cap="none" baseline="0" noProof="0">
              <a:solidFill>
                <a:srgbClr val="010000"/>
              </a:solidFill>
              <a:latin typeface="Corbel"/>
            </a:rPr>
            <a:t>Parts Used:</a:t>
          </a:r>
        </a:p>
      </dsp:txBody>
      <dsp:txXfrm>
        <a:off x="356277" y="4457"/>
        <a:ext cx="5822550" cy="414306"/>
      </dsp:txXfrm>
    </dsp:sp>
    <dsp:sp modelId="{21B16147-5A20-4FF4-8CF2-4E4A4DB36ADB}">
      <dsp:nvSpPr>
        <dsp:cNvPr id="0" name=""/>
        <dsp:cNvSpPr/>
      </dsp:nvSpPr>
      <dsp:spPr>
        <a:xfrm>
          <a:off x="0" y="522340"/>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413C6-1FE1-4523-919C-58F0EF5D2D1D}">
      <dsp:nvSpPr>
        <dsp:cNvPr id="0" name=""/>
        <dsp:cNvSpPr/>
      </dsp:nvSpPr>
      <dsp:spPr>
        <a:xfrm>
          <a:off x="93267" y="591713"/>
          <a:ext cx="169742" cy="169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6EEC58-0F20-49D9-BCF2-6BA75076DFC7}">
      <dsp:nvSpPr>
        <dsp:cNvPr id="0" name=""/>
        <dsp:cNvSpPr/>
      </dsp:nvSpPr>
      <dsp:spPr>
        <a:xfrm>
          <a:off x="356277" y="522340"/>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FC-37 Rain Sensor- Detects Water</a:t>
          </a:r>
        </a:p>
      </dsp:txBody>
      <dsp:txXfrm>
        <a:off x="356277" y="522340"/>
        <a:ext cx="5822550" cy="414306"/>
      </dsp:txXfrm>
    </dsp:sp>
    <dsp:sp modelId="{1C540846-5AD9-4C4A-B222-1D5C1CF1E0DF}">
      <dsp:nvSpPr>
        <dsp:cNvPr id="0" name=""/>
        <dsp:cNvSpPr/>
      </dsp:nvSpPr>
      <dsp:spPr>
        <a:xfrm>
          <a:off x="0" y="1040224"/>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13E88-0800-48B8-92BC-857F0C9A5041}">
      <dsp:nvSpPr>
        <dsp:cNvPr id="0" name=""/>
        <dsp:cNvSpPr/>
      </dsp:nvSpPr>
      <dsp:spPr>
        <a:xfrm>
          <a:off x="93267" y="1109596"/>
          <a:ext cx="169742" cy="169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C55D6F-0856-483B-A86D-DED60A9E30E5}">
      <dsp:nvSpPr>
        <dsp:cNvPr id="0" name=""/>
        <dsp:cNvSpPr/>
      </dsp:nvSpPr>
      <dsp:spPr>
        <a:xfrm>
          <a:off x="356277" y="1040224"/>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KY-016 3-color LED module- Light</a:t>
          </a:r>
        </a:p>
      </dsp:txBody>
      <dsp:txXfrm>
        <a:off x="356277" y="1040224"/>
        <a:ext cx="5822550" cy="414306"/>
      </dsp:txXfrm>
    </dsp:sp>
    <dsp:sp modelId="{1EC6DFE4-5931-4FAB-B9D7-17758D257255}">
      <dsp:nvSpPr>
        <dsp:cNvPr id="0" name=""/>
        <dsp:cNvSpPr/>
      </dsp:nvSpPr>
      <dsp:spPr>
        <a:xfrm>
          <a:off x="0" y="1558108"/>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D2624-01C5-4286-A3F1-B38BF056E880}">
      <dsp:nvSpPr>
        <dsp:cNvPr id="0" name=""/>
        <dsp:cNvSpPr/>
      </dsp:nvSpPr>
      <dsp:spPr>
        <a:xfrm>
          <a:off x="93267" y="1627480"/>
          <a:ext cx="169742" cy="169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B677CC-8A71-435B-87EB-67684E131D5B}">
      <dsp:nvSpPr>
        <dsp:cNvPr id="0" name=""/>
        <dsp:cNvSpPr/>
      </dsp:nvSpPr>
      <dsp:spPr>
        <a:xfrm>
          <a:off x="356277" y="1558108"/>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Buzzer</a:t>
          </a:r>
        </a:p>
      </dsp:txBody>
      <dsp:txXfrm>
        <a:off x="356277" y="1558108"/>
        <a:ext cx="5822550" cy="414306"/>
      </dsp:txXfrm>
    </dsp:sp>
    <dsp:sp modelId="{CEB8EA8D-9956-4E95-9CE5-E54A7718E2A4}">
      <dsp:nvSpPr>
        <dsp:cNvPr id="0" name=""/>
        <dsp:cNvSpPr/>
      </dsp:nvSpPr>
      <dsp:spPr>
        <a:xfrm>
          <a:off x="0" y="2075992"/>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7A60A-AC87-4786-A980-088CEBCA58E4}">
      <dsp:nvSpPr>
        <dsp:cNvPr id="0" name=""/>
        <dsp:cNvSpPr/>
      </dsp:nvSpPr>
      <dsp:spPr>
        <a:xfrm>
          <a:off x="93267" y="2145364"/>
          <a:ext cx="169742" cy="169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9A9651-6E9E-4DFF-82D1-DCF23557F532}">
      <dsp:nvSpPr>
        <dsp:cNvPr id="0" name=""/>
        <dsp:cNvSpPr/>
      </dsp:nvSpPr>
      <dsp:spPr>
        <a:xfrm>
          <a:off x="356277" y="2075992"/>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DHT11 Humidity and Temperature Sensor</a:t>
          </a:r>
        </a:p>
      </dsp:txBody>
      <dsp:txXfrm>
        <a:off x="356277" y="2075992"/>
        <a:ext cx="5822550" cy="414306"/>
      </dsp:txXfrm>
    </dsp:sp>
    <dsp:sp modelId="{DA3ED82C-B1B8-4099-9897-1B90A66ADEDB}">
      <dsp:nvSpPr>
        <dsp:cNvPr id="0" name=""/>
        <dsp:cNvSpPr/>
      </dsp:nvSpPr>
      <dsp:spPr>
        <a:xfrm>
          <a:off x="0" y="2593875"/>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7CD15-5AA2-4C3C-AFCC-B35F577D32A4}">
      <dsp:nvSpPr>
        <dsp:cNvPr id="0" name=""/>
        <dsp:cNvSpPr/>
      </dsp:nvSpPr>
      <dsp:spPr>
        <a:xfrm>
          <a:off x="93267" y="2663248"/>
          <a:ext cx="169742" cy="169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109DD0-0042-40B4-943D-96890FDA4EB3}">
      <dsp:nvSpPr>
        <dsp:cNvPr id="0" name=""/>
        <dsp:cNvSpPr/>
      </dsp:nvSpPr>
      <dsp:spPr>
        <a:xfrm>
          <a:off x="356277" y="2593875"/>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Arduino Nano- Intelligence Chip</a:t>
          </a:r>
        </a:p>
      </dsp:txBody>
      <dsp:txXfrm>
        <a:off x="356277" y="2593875"/>
        <a:ext cx="5822550" cy="414306"/>
      </dsp:txXfrm>
    </dsp:sp>
    <dsp:sp modelId="{48C8A22C-9A70-455D-B731-6EB35445458D}">
      <dsp:nvSpPr>
        <dsp:cNvPr id="0" name=""/>
        <dsp:cNvSpPr/>
      </dsp:nvSpPr>
      <dsp:spPr>
        <a:xfrm>
          <a:off x="0" y="3111759"/>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A571C-1A07-4300-A47E-466D761AB4BC}">
      <dsp:nvSpPr>
        <dsp:cNvPr id="0" name=""/>
        <dsp:cNvSpPr/>
      </dsp:nvSpPr>
      <dsp:spPr>
        <a:xfrm>
          <a:off x="93267" y="3181131"/>
          <a:ext cx="169742" cy="1695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D5EFB-2722-4A61-923E-00F346F5F09A}">
      <dsp:nvSpPr>
        <dsp:cNvPr id="0" name=""/>
        <dsp:cNvSpPr/>
      </dsp:nvSpPr>
      <dsp:spPr>
        <a:xfrm>
          <a:off x="356277" y="3111759"/>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a:lnSpc>
              <a:spcPct val="100000"/>
            </a:lnSpc>
            <a:spcBef>
              <a:spcPct val="0"/>
            </a:spcBef>
            <a:spcAft>
              <a:spcPct val="35000"/>
            </a:spcAft>
            <a:buNone/>
          </a:pPr>
          <a:r>
            <a:rPr lang="en-US" sz="1400" kern="1200"/>
            <a:t>Breadboard</a:t>
          </a:r>
        </a:p>
      </dsp:txBody>
      <dsp:txXfrm>
        <a:off x="356277" y="3111759"/>
        <a:ext cx="5822550" cy="414306"/>
      </dsp:txXfrm>
    </dsp:sp>
    <dsp:sp modelId="{2E2CC889-CB77-40F5-B72B-A097ED123748}">
      <dsp:nvSpPr>
        <dsp:cNvPr id="0" name=""/>
        <dsp:cNvSpPr/>
      </dsp:nvSpPr>
      <dsp:spPr>
        <a:xfrm>
          <a:off x="0" y="3629643"/>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6FA01-AB70-436C-87C4-D2523011208F}">
      <dsp:nvSpPr>
        <dsp:cNvPr id="0" name=""/>
        <dsp:cNvSpPr/>
      </dsp:nvSpPr>
      <dsp:spPr>
        <a:xfrm>
          <a:off x="93267" y="3699015"/>
          <a:ext cx="169742" cy="16957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3F3516-E65F-482C-985D-361B4DE9ABF9}">
      <dsp:nvSpPr>
        <dsp:cNvPr id="0" name=""/>
        <dsp:cNvSpPr/>
      </dsp:nvSpPr>
      <dsp:spPr>
        <a:xfrm>
          <a:off x="356277" y="3629643"/>
          <a:ext cx="5822550"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rtl="0">
            <a:lnSpc>
              <a:spcPct val="100000"/>
            </a:lnSpc>
            <a:spcBef>
              <a:spcPct val="0"/>
            </a:spcBef>
            <a:spcAft>
              <a:spcPct val="35000"/>
            </a:spcAft>
            <a:buNone/>
          </a:pPr>
          <a:r>
            <a:rPr lang="en-US" sz="1400" kern="1200"/>
            <a:t>3 AAA Battery Compartment</a:t>
          </a:r>
          <a:endParaRPr lang="en-US" sz="1400" kern="1200">
            <a:solidFill>
              <a:srgbClr val="010000"/>
            </a:solidFill>
            <a:latin typeface="Corbel" panose="020B0503020204020204"/>
          </a:endParaRPr>
        </a:p>
      </dsp:txBody>
      <dsp:txXfrm>
        <a:off x="356277" y="3629643"/>
        <a:ext cx="5822550" cy="414306"/>
      </dsp:txXfrm>
    </dsp:sp>
    <dsp:sp modelId="{BD9B5202-B3CE-4FE9-A820-3D43A28D6454}">
      <dsp:nvSpPr>
        <dsp:cNvPr id="0" name=""/>
        <dsp:cNvSpPr/>
      </dsp:nvSpPr>
      <dsp:spPr>
        <a:xfrm>
          <a:off x="0" y="4147526"/>
          <a:ext cx="6237359" cy="3083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C82BF-E9EA-4478-8620-9B4FDE522E88}">
      <dsp:nvSpPr>
        <dsp:cNvPr id="0" name=""/>
        <dsp:cNvSpPr/>
      </dsp:nvSpPr>
      <dsp:spPr>
        <a:xfrm>
          <a:off x="93358" y="4216899"/>
          <a:ext cx="169742" cy="169576"/>
        </a:xfrm>
        <a:prstGeom prst="rect">
          <a:avLst/>
        </a:prstGeom>
        <a:solidFill>
          <a:schemeClr val="accent5">
            <a:hueOff val="-3715622"/>
            <a:satOff val="3658"/>
            <a:lumOff val="8236"/>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259AA-DDE0-4D5E-8099-F5219A97FF0E}">
      <dsp:nvSpPr>
        <dsp:cNvPr id="0" name=""/>
        <dsp:cNvSpPr/>
      </dsp:nvSpPr>
      <dsp:spPr>
        <a:xfrm>
          <a:off x="356459" y="4147526"/>
          <a:ext cx="5758366" cy="41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47" tIns="43847" rIns="43847" bIns="43847" numCol="1" spcCol="1270" anchor="ctr" anchorCtr="0">
          <a:noAutofit/>
        </a:bodyPr>
        <a:lstStyle/>
        <a:p>
          <a:pPr marL="0" lvl="0" indent="0" algn="l" defTabSz="622300" rtl="0">
            <a:lnSpc>
              <a:spcPct val="100000"/>
            </a:lnSpc>
            <a:spcBef>
              <a:spcPct val="0"/>
            </a:spcBef>
            <a:spcAft>
              <a:spcPct val="35000"/>
            </a:spcAft>
            <a:buNone/>
          </a:pPr>
          <a:r>
            <a:rPr lang="en-US" sz="1400" kern="1200">
              <a:latin typeface="Corbel" panose="020B0503020204020204"/>
            </a:rPr>
            <a:t>Cooling Mask</a:t>
          </a:r>
          <a:br>
            <a:rPr lang="en-US" sz="1400" kern="1200"/>
          </a:br>
          <a:endParaRPr lang="en-US" sz="1400" kern="1200"/>
        </a:p>
      </dsp:txBody>
      <dsp:txXfrm>
        <a:off x="356459" y="4147526"/>
        <a:ext cx="5758366" cy="414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06DB9-54A2-4F47-86CB-559FDF26A7EB}">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0F164-F8E9-47CC-99A6-26BAD44A0666}">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10000"/>
              </a:solidFill>
              <a:latin typeface="Corbel"/>
            </a:rPr>
            <a:t>Professor Wiggins- For guiding the team in the right direction and for providing our supplies.</a:t>
          </a:r>
        </a:p>
      </dsp:txBody>
      <dsp:txXfrm>
        <a:off x="0" y="0"/>
        <a:ext cx="6492875" cy="1276350"/>
      </dsp:txXfrm>
    </dsp:sp>
    <dsp:sp modelId="{7FE4BA11-4E26-4B28-AF6C-2F2A20A1D0A7}">
      <dsp:nvSpPr>
        <dsp:cNvPr id="0" name=""/>
        <dsp:cNvSpPr/>
      </dsp:nvSpPr>
      <dsp:spPr>
        <a:xfrm>
          <a:off x="0" y="1276350"/>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7CF4D-0C50-4344-8915-BD91851F582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10000"/>
              </a:solidFill>
              <a:latin typeface="Corbel"/>
            </a:rPr>
            <a:t>Cody(NASA Employee)- For giving the team information about VR headsets and what NASA had already tried to solve the issue but failed</a:t>
          </a:r>
        </a:p>
      </dsp:txBody>
      <dsp:txXfrm>
        <a:off x="0" y="1276350"/>
        <a:ext cx="6492875" cy="1276350"/>
      </dsp:txXfrm>
    </dsp:sp>
    <dsp:sp modelId="{E36B055A-1209-4BF3-A03C-3521CF8B8E05}">
      <dsp:nvSpPr>
        <dsp:cNvPr id="0" name=""/>
        <dsp:cNvSpPr/>
      </dsp:nvSpPr>
      <dsp:spPr>
        <a:xfrm>
          <a:off x="0" y="2552700"/>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2728-6995-4B36-9597-135F9A629D97}">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latin typeface="Corbel"/>
            </a:rPr>
            <a:t>Shane Martin(</a:t>
          </a:r>
          <a:r>
            <a:rPr lang="en-US" sz="1900" kern="1200" dirty="0" err="1">
              <a:latin typeface="Corbel"/>
            </a:rPr>
            <a:t>Vynckier</a:t>
          </a:r>
          <a:r>
            <a:rPr lang="en-US" sz="1900" kern="1200" dirty="0">
              <a:latin typeface="Corbel"/>
            </a:rPr>
            <a:t> Intern)- offered a place to work at, gave feedback, and gave points on how to present. </a:t>
          </a:r>
        </a:p>
      </dsp:txBody>
      <dsp:txXfrm>
        <a:off x="0" y="2552700"/>
        <a:ext cx="6492875" cy="1276350"/>
      </dsp:txXfrm>
    </dsp:sp>
    <dsp:sp modelId="{4A69E3EA-9DB3-45FB-972C-D2EFCBCB85C6}">
      <dsp:nvSpPr>
        <dsp:cNvPr id="0" name=""/>
        <dsp:cNvSpPr/>
      </dsp:nvSpPr>
      <dsp:spPr>
        <a:xfrm>
          <a:off x="0" y="3829050"/>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F921C-8DF9-4F45-9280-CA646F8B3184}">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rgbClr val="010000"/>
              </a:solidFill>
              <a:latin typeface="Corbel"/>
            </a:rPr>
            <a:t>Previous Team: Josue Zuniga- VR teams' leader, Shane Martin- VR teams 2nd in Command/lead designer/Researcher, Osvaldo Rodriguez- Hardware/Software researcher,  Arnold Garcia- Hardware researcher, Diana Thomas- Technical Writer</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092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680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010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453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133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43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290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8740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125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89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738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297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362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1380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238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9476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446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8/1/2019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155167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www.amazon.com/Balaclava-Protection-Incredibly-Breathable-Motorcycle/dp/B07R3JGDB6" TargetMode="External"/><Relationship Id="rId3" Type="http://schemas.openxmlformats.org/officeDocument/2006/relationships/hyperlink" Target="https://www.nasa.gov/centers/wstf/testing_and_analysis/materials_flight_acceptance/toxic_offgassing.html" TargetMode="External"/><Relationship Id="rId7" Type="http://schemas.openxmlformats.org/officeDocument/2006/relationships/hyperlink" Target="https://techcrunch.com/2016/01/23/when-virtual-reality-meets-education/" TargetMode="External"/><Relationship Id="rId2" Type="http://schemas.openxmlformats.org/officeDocument/2006/relationships/hyperlink" Target="https://www.fireengineering.com/articles/print/volume-161/issue-4/features/cold-towels-valuable-rehab-tools.html" TargetMode="External"/><Relationship Id="rId1" Type="http://schemas.openxmlformats.org/officeDocument/2006/relationships/slideLayout" Target="../slideLayouts/slideLayout2.xml"/><Relationship Id="rId6" Type="http://schemas.openxmlformats.org/officeDocument/2006/relationships/hyperlink" Target="https://spinoff.nasa.gov/Spinoff2017/ip_8.html" TargetMode="External"/><Relationship Id="rId5" Type="http://schemas.openxmlformats.org/officeDocument/2006/relationships/hyperlink" Target="https://techcollaboration.center/wp-content/uploads/Workshops/WT_2019/Challenges/TCC_WT2019_Challenge-NASAJSC-VIVEVRSweatProtectionSensorCapability.pdf" TargetMode="External"/><Relationship Id="rId4" Type="http://schemas.openxmlformats.org/officeDocument/2006/relationships/hyperlink" Target="https://blog.honest.com/polyvinyl-alcoh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3783" y="1380068"/>
            <a:ext cx="4978303" cy="2616199"/>
          </a:xfrm>
        </p:spPr>
        <p:txBody>
          <a:bodyPr>
            <a:normAutofit/>
          </a:bodyPr>
          <a:lstStyle/>
          <a:p>
            <a:r>
              <a:rPr lang="en-US">
                <a:cs typeface="Calibri Light"/>
              </a:rPr>
              <a:t>VR Headset Protector</a:t>
            </a:r>
            <a:endParaRPr lang="en-US"/>
          </a:p>
        </p:txBody>
      </p:sp>
      <p:sp>
        <p:nvSpPr>
          <p:cNvPr id="3" name="Subtitle 2"/>
          <p:cNvSpPr>
            <a:spLocks noGrp="1"/>
          </p:cNvSpPr>
          <p:nvPr>
            <p:ph type="subTitle" idx="1"/>
          </p:nvPr>
        </p:nvSpPr>
        <p:spPr>
          <a:xfrm>
            <a:off x="3151575" y="3996267"/>
            <a:ext cx="4080511" cy="1388534"/>
          </a:xfrm>
        </p:spPr>
        <p:txBody>
          <a:bodyPr vert="horz" lIns="91440" tIns="45720" rIns="91440" bIns="45720" rtlCol="0">
            <a:normAutofit/>
          </a:bodyPr>
          <a:lstStyle/>
          <a:p>
            <a:r>
              <a:rPr lang="en-US" dirty="0">
                <a:latin typeface="Abadi"/>
              </a:rPr>
              <a:t> By: Cesar De La Cruz, Alejandro De La Cruz, </a:t>
            </a:r>
            <a:r>
              <a:rPr lang="en-US" dirty="0" err="1">
                <a:latin typeface="Abadi"/>
              </a:rPr>
              <a:t>Gemaris</a:t>
            </a:r>
            <a:r>
              <a:rPr lang="en-US" dirty="0">
                <a:latin typeface="Abadi"/>
              </a:rPr>
              <a:t> Velazquez, Jonathan A. Corrigeux</a:t>
            </a:r>
            <a:endParaRPr lang="en-US" dirty="0"/>
          </a:p>
        </p:txBody>
      </p:sp>
      <p:sp>
        <p:nvSpPr>
          <p:cNvPr id="24" name="Rounded Rectangle 6">
            <a:extLst>
              <a:ext uri="{FF2B5EF4-FFF2-40B4-BE49-F238E27FC236}">
                <a16:creationId xmlns:a16="http://schemas.microsoft.com/office/drawing/2014/main" id="{FE7077A0-316E-4437-8098-7871335C5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a:extLst>
              <a:ext uri="{FF2B5EF4-FFF2-40B4-BE49-F238E27FC236}">
                <a16:creationId xmlns:a16="http://schemas.microsoft.com/office/drawing/2014/main" id="{2A07BD34-0268-410D-B414-CBB2E56DE3E3}"/>
              </a:ext>
            </a:extLst>
          </p:cNvPr>
          <p:cNvPicPr>
            <a:picLocks noChangeAspect="1"/>
          </p:cNvPicPr>
          <p:nvPr/>
        </p:nvPicPr>
        <p:blipFill rotWithShape="1">
          <a:blip r:embed="rId3"/>
          <a:srcRect l="23961" t="5949" r="23544" b="9034"/>
          <a:stretch/>
        </p:blipFill>
        <p:spPr>
          <a:xfrm>
            <a:off x="7553857" y="1063174"/>
            <a:ext cx="3984825" cy="3390360"/>
          </a:xfrm>
          <a:prstGeom prst="rect">
            <a:avLst/>
          </a:prstGeom>
        </p:spPr>
      </p:pic>
      <p:pic>
        <p:nvPicPr>
          <p:cNvPr id="18" name="Picture 19" descr="A drawing of a person&#10;&#10;Description generated with high confidence">
            <a:extLst>
              <a:ext uri="{FF2B5EF4-FFF2-40B4-BE49-F238E27FC236}">
                <a16:creationId xmlns:a16="http://schemas.microsoft.com/office/drawing/2014/main" id="{946EEE47-6511-4DA0-AF83-84D329EED783}"/>
              </a:ext>
            </a:extLst>
          </p:cNvPr>
          <p:cNvPicPr>
            <a:picLocks noChangeAspect="1"/>
          </p:cNvPicPr>
          <p:nvPr/>
        </p:nvPicPr>
        <p:blipFill>
          <a:blip r:embed="rId4"/>
          <a:stretch>
            <a:fillRect/>
          </a:stretch>
        </p:blipFill>
        <p:spPr>
          <a:xfrm>
            <a:off x="7801915" y="4750716"/>
            <a:ext cx="3341190" cy="833437"/>
          </a:xfrm>
          <a:prstGeom prst="rect">
            <a:avLst/>
          </a:prstGeom>
        </p:spPr>
      </p:pic>
      <p:sp>
        <p:nvSpPr>
          <p:cNvPr id="21" name="TextBox 20">
            <a:extLst>
              <a:ext uri="{FF2B5EF4-FFF2-40B4-BE49-F238E27FC236}">
                <a16:creationId xmlns:a16="http://schemas.microsoft.com/office/drawing/2014/main" id="{14715B06-3CD6-450E-A0E9-2323F28BF48A}"/>
              </a:ext>
            </a:extLst>
          </p:cNvPr>
          <p:cNvSpPr txBox="1"/>
          <p:nvPr/>
        </p:nvSpPr>
        <p:spPr>
          <a:xfrm>
            <a:off x="4233" y="4798483"/>
            <a:ext cx="2669117"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Cody Burkhart – NASA Engineer, VR </a:t>
            </a:r>
            <a:r>
              <a:rPr lang="en-US" sz="1600" dirty="0">
                <a:latin typeface="Abadi"/>
                <a:ea typeface="+mn-lt"/>
                <a:cs typeface="+mn-lt"/>
              </a:rPr>
              <a:t>Division</a:t>
            </a:r>
            <a:endParaRPr lang="en-US" sz="1600">
              <a:latin typeface="Abadi"/>
            </a:endParaRPr>
          </a:p>
          <a:p>
            <a:endParaRPr lang="en-US" sz="1600" dirty="0">
              <a:latin typeface="Abadi"/>
              <a:ea typeface="+mn-lt"/>
              <a:cs typeface="+mn-lt"/>
            </a:endParaRPr>
          </a:p>
          <a:p>
            <a:r>
              <a:rPr lang="en-US" sz="1600" dirty="0">
                <a:ea typeface="+mn-lt"/>
                <a:cs typeface="+mn-lt"/>
              </a:rPr>
              <a:t>Nathanial Wiggins – Mathematics professor, San Jacinto College. Principal Investigator of Artificial Intelligence Technology Labs.</a:t>
            </a:r>
            <a:endParaRPr lang="en-US" sz="1600" dirty="0"/>
          </a:p>
          <a:p>
            <a:pPr algn="l"/>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686F-15B7-4EE8-8BBD-D316841F24CD}"/>
              </a:ext>
            </a:extLst>
          </p:cNvPr>
          <p:cNvSpPr>
            <a:spLocks noGrp="1"/>
          </p:cNvSpPr>
          <p:nvPr>
            <p:ph type="title"/>
          </p:nvPr>
        </p:nvSpPr>
        <p:spPr>
          <a:xfrm>
            <a:off x="1343943" y="-547437"/>
            <a:ext cx="10018713" cy="1752599"/>
          </a:xfrm>
        </p:spPr>
        <p:txBody>
          <a:bodyPr/>
          <a:lstStyle/>
          <a:p>
            <a:r>
              <a:rPr lang="en-US"/>
              <a:t>References</a:t>
            </a:r>
          </a:p>
        </p:txBody>
      </p:sp>
      <p:sp>
        <p:nvSpPr>
          <p:cNvPr id="3" name="Content Placeholder 2">
            <a:extLst>
              <a:ext uri="{FF2B5EF4-FFF2-40B4-BE49-F238E27FC236}">
                <a16:creationId xmlns:a16="http://schemas.microsoft.com/office/drawing/2014/main" id="{39F3EDF1-A6B0-4A01-A944-5EB84F31BC4C}"/>
              </a:ext>
            </a:extLst>
          </p:cNvPr>
          <p:cNvSpPr>
            <a:spLocks noGrp="1"/>
          </p:cNvSpPr>
          <p:nvPr>
            <p:ph idx="1"/>
          </p:nvPr>
        </p:nvSpPr>
        <p:spPr>
          <a:xfrm>
            <a:off x="1113338" y="391026"/>
            <a:ext cx="11081501" cy="6402805"/>
          </a:xfrm>
        </p:spPr>
        <p:txBody>
          <a:bodyPr>
            <a:normAutofit/>
          </a:bodyPr>
          <a:lstStyle/>
          <a:p>
            <a:r>
              <a:rPr lang="en-US" sz="1600">
                <a:ea typeface="+mn-lt"/>
                <a:cs typeface="+mn-lt"/>
              </a:rPr>
              <a:t>Bull, G. W. (2008, April 1). Cold Towels Valuable Rehab Tools. Retrieved April 28, 2019, from </a:t>
            </a:r>
            <a:r>
              <a:rPr lang="en-US" sz="1600">
                <a:ea typeface="+mn-lt"/>
                <a:cs typeface="+mn-lt"/>
                <a:hlinkClick r:id="rId2"/>
              </a:rPr>
              <a:t>https://www.fireengineering.com/articles/print/volume-161/issue-4/features/cold-towels-valuable-rehab-tools.html</a:t>
            </a:r>
            <a:endParaRPr lang="en-US" sz="1600"/>
          </a:p>
          <a:p>
            <a:r>
              <a:rPr lang="en-US" sz="1600">
                <a:ea typeface="+mn-lt"/>
                <a:cs typeface="+mn-lt"/>
              </a:rPr>
              <a:t>   Corbett, J. (2017, August 6). Toxic Offgassing. Retrieved from </a:t>
            </a:r>
            <a:br>
              <a:rPr lang="en-US"/>
            </a:br>
            <a:r>
              <a:rPr lang="en-US" sz="1600">
                <a:ea typeface="+mn-lt"/>
                <a:cs typeface="+mn-lt"/>
                <a:hlinkClick r:id="rId3"/>
              </a:rPr>
              <a:t>https://www.nasa.gov/centers/wstf/testing_and_analysis/materials_flight_acceptance/toxic_offgassing.html</a:t>
            </a:r>
            <a:endParaRPr lang="en-US">
              <a:ea typeface="+mn-lt"/>
              <a:cs typeface="+mn-lt"/>
            </a:endParaRPr>
          </a:p>
          <a:p>
            <a:r>
              <a:rPr lang="en-US" sz="1600">
                <a:ea typeface="+mn-lt"/>
                <a:cs typeface="+mn-lt"/>
              </a:rPr>
              <a:t>Hall, J. E. (2016). Guyton and Hall Textbook of Medical Physiology (11th ed.). Philadelphia,PA: Elsevier. </a:t>
            </a:r>
            <a:endParaRPr lang="en-US">
              <a:ea typeface="+mn-lt"/>
              <a:cs typeface="+mn-lt"/>
            </a:endParaRPr>
          </a:p>
          <a:p>
            <a:r>
              <a:rPr lang="en-US" sz="1600">
                <a:ea typeface="+mn-lt"/>
                <a:cs typeface="+mn-lt"/>
              </a:rPr>
              <a:t>Honest. (2014, January 29). What Is Polyvinyl Alcohol? Retrieved April 28, 2019, from </a:t>
            </a:r>
            <a:r>
              <a:rPr lang="en-US" sz="1600">
                <a:ea typeface="+mn-lt"/>
                <a:cs typeface="+mn-lt"/>
                <a:hlinkClick r:id="rId4"/>
              </a:rPr>
              <a:t>https://blog.honest.com/polyvinyl-alcohol/</a:t>
            </a:r>
            <a:endParaRPr lang="en-US">
              <a:ea typeface="+mn-lt"/>
              <a:cs typeface="+mn-lt"/>
            </a:endParaRPr>
          </a:p>
          <a:p>
            <a:r>
              <a:rPr lang="en-US" sz="1600"/>
              <a:t>NASA JSC. (2019). Wearable Technologies Workshop. Retrieved April 28, 2019, from </a:t>
            </a:r>
            <a:r>
              <a:rPr lang="en-US" sz="1600">
                <a:hlinkClick r:id="rId5"/>
              </a:rPr>
              <a:t>https://techcollaboration.center/wp-content/uploads/Workshops/WT_2019/Challenges/TCC_WT2019_Challenge-NASAJSC-VIVEVRSweatProtectionSensorCapability.pdf</a:t>
            </a:r>
            <a:endParaRPr lang="en-US" sz="1600"/>
          </a:p>
          <a:p>
            <a:r>
              <a:rPr lang="en-US" sz="1600">
                <a:ea typeface="+mn-lt"/>
                <a:cs typeface="+mn-lt"/>
              </a:rPr>
              <a:t>Outgassing Test Facility Brings New Materials into Space Industry. (n.d.). Retrieved from  </a:t>
            </a:r>
            <a:r>
              <a:rPr lang="en-US" sz="1600">
                <a:ea typeface="+mn-lt"/>
                <a:cs typeface="+mn-lt"/>
                <a:hlinkClick r:id="rId6"/>
              </a:rPr>
              <a:t>https://spinoff.nasa.gov/Spinoff2017/ip_8.html</a:t>
            </a:r>
            <a:endParaRPr lang="en-US"/>
          </a:p>
          <a:p>
            <a:r>
              <a:rPr lang="en-US" sz="1600">
                <a:ea typeface="+mn-lt"/>
                <a:cs typeface="+mn-lt"/>
              </a:rPr>
              <a:t>Reede, E., &amp; Bailiff, L. (2016). When Virtual Reality Meets Education. Retrieved April 28, 2019, from </a:t>
            </a:r>
            <a:r>
              <a:rPr lang="en-US" sz="1600">
                <a:ea typeface="+mn-lt"/>
                <a:cs typeface="+mn-lt"/>
                <a:hlinkClick r:id="rId7"/>
              </a:rPr>
              <a:t>https://techcrunch.com/2016/01/23/when-virtual-reality-meets-education/</a:t>
            </a:r>
            <a:endParaRPr lang="en-US" sz="1600"/>
          </a:p>
          <a:p>
            <a:r>
              <a:rPr lang="en-US" sz="1600">
                <a:ea typeface="+mn-lt"/>
                <a:cs typeface="+mn-lt"/>
              </a:rPr>
              <a:t>Rose, D. P., Ratterman, M., Griffin, D. K., Hou, L., Kelley-Loughnane, N., Naik, R. R., . . . Heikenfeld, J. (2014, November 6). Adhesive RFID Sensor Patch for Monitoring of Sweat Electrolytes. Retrieved April 28, 2019, from DOI 10.1109/TBME.2014.2369991</a:t>
            </a:r>
          </a:p>
          <a:p>
            <a:r>
              <a:rPr lang="en-US" sz="1600"/>
              <a:t>Goldfox Balaclava Face Mask, Retrieved</a:t>
            </a:r>
            <a:r>
              <a:rPr lang="en-US" sz="1600">
                <a:ea typeface="+mn-lt"/>
                <a:cs typeface="+mn-lt"/>
              </a:rPr>
              <a:t> july 10,2019  from</a:t>
            </a:r>
            <a:r>
              <a:rPr lang="en-US" sz="1600">
                <a:ea typeface="+mn-lt"/>
                <a:cs typeface="+mn-lt"/>
                <a:hlinkClick r:id="rId8"/>
              </a:rPr>
              <a:t>https://www.amazon.com/Balaclava-Protection-Incredibly-Breathable-Motorcycle/dp/B07R3JGDB6</a:t>
            </a:r>
            <a:endParaRPr lang="en-US" sz="1600">
              <a:ea typeface="+mn-lt"/>
              <a:cs typeface="+mn-lt"/>
            </a:endParaRPr>
          </a:p>
        </p:txBody>
      </p:sp>
    </p:spTree>
    <p:extLst>
      <p:ext uri="{BB962C8B-B14F-4D97-AF65-F5344CB8AC3E}">
        <p14:creationId xmlns:p14="http://schemas.microsoft.com/office/powerpoint/2010/main" val="137459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A8E-A614-4491-92AE-E48E6E3CBD1A}"/>
              </a:ext>
            </a:extLst>
          </p:cNvPr>
          <p:cNvSpPr>
            <a:spLocks noGrp="1"/>
          </p:cNvSpPr>
          <p:nvPr>
            <p:ph type="title"/>
          </p:nvPr>
        </p:nvSpPr>
        <p:spPr>
          <a:xfrm>
            <a:off x="1484311" y="410634"/>
            <a:ext cx="10018713" cy="1413932"/>
          </a:xfrm>
        </p:spPr>
        <p:txBody>
          <a:bodyPr/>
          <a:lstStyle/>
          <a:p>
            <a:r>
              <a:rPr lang="en-US" sz="3600">
                <a:latin typeface="Century Gothic"/>
              </a:rPr>
              <a:t>Problem</a:t>
            </a:r>
            <a:r>
              <a:rPr lang="en-US">
                <a:latin typeface="Century Gothic"/>
              </a:rPr>
              <a:t> Statement</a:t>
            </a:r>
          </a:p>
        </p:txBody>
      </p:sp>
      <p:sp>
        <p:nvSpPr>
          <p:cNvPr id="3" name="Content Placeholder 2">
            <a:extLst>
              <a:ext uri="{FF2B5EF4-FFF2-40B4-BE49-F238E27FC236}">
                <a16:creationId xmlns:a16="http://schemas.microsoft.com/office/drawing/2014/main" id="{04836A18-7CC6-40B4-81BC-26DCBE99C939}"/>
              </a:ext>
            </a:extLst>
          </p:cNvPr>
          <p:cNvSpPr>
            <a:spLocks noGrp="1"/>
          </p:cNvSpPr>
          <p:nvPr>
            <p:ph idx="1"/>
          </p:nvPr>
        </p:nvSpPr>
        <p:spPr>
          <a:xfrm>
            <a:off x="1484310" y="2296583"/>
            <a:ext cx="10018713" cy="3494617"/>
          </a:xfrm>
        </p:spPr>
        <p:txBody>
          <a:bodyPr vert="horz" lIns="91440" tIns="45720" rIns="91440" bIns="45720" rtlCol="0" anchor="ctr">
            <a:noAutofit/>
          </a:bodyPr>
          <a:lstStyle/>
          <a:p>
            <a:r>
              <a:rPr lang="en-US">
                <a:ea typeface="+mn-lt"/>
                <a:cs typeface="+mn-lt"/>
              </a:rPr>
              <a:t>Augmented reality (AR) is implemented in the training regime for astronauts to prepare for the environmental conditions of space. </a:t>
            </a:r>
          </a:p>
          <a:p>
            <a:r>
              <a:rPr lang="en-US">
                <a:ea typeface="+mn-lt"/>
                <a:cs typeface="+mn-lt"/>
              </a:rPr>
              <a:t>A culprit in the malfunction of the internal components of the virtual reality headsets is sweat. </a:t>
            </a:r>
          </a:p>
          <a:p>
            <a:r>
              <a:rPr lang="en-US">
                <a:ea typeface="+mn-lt"/>
                <a:cs typeface="+mn-lt"/>
              </a:rPr>
              <a:t>The VR Wearable technology team aims to create a cost-effective design implementing Arduino sensors and certain fabrics surrounding the headset to mitigate sweat secretion while not sacrificing mobility, comfort, or time. </a:t>
            </a:r>
          </a:p>
          <a:p>
            <a:r>
              <a:rPr lang="en-US">
                <a:ea typeface="+mn-lt"/>
                <a:cs typeface="+mn-lt"/>
              </a:rPr>
              <a:t>Sweat will be detected as it reaches a critical level where the internal components can be potentially compromised. </a:t>
            </a:r>
            <a:endParaRPr lang="en-US"/>
          </a:p>
          <a:p>
            <a:endParaRPr lang="en-US"/>
          </a:p>
        </p:txBody>
      </p:sp>
    </p:spTree>
    <p:extLst>
      <p:ext uri="{BB962C8B-B14F-4D97-AF65-F5344CB8AC3E}">
        <p14:creationId xmlns:p14="http://schemas.microsoft.com/office/powerpoint/2010/main" val="352215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47C4-D14B-4756-9A0F-07F9DBB9D77D}"/>
              </a:ext>
            </a:extLst>
          </p:cNvPr>
          <p:cNvSpPr>
            <a:spLocks noGrp="1"/>
          </p:cNvSpPr>
          <p:nvPr>
            <p:ph type="title"/>
          </p:nvPr>
        </p:nvSpPr>
        <p:spPr/>
        <p:txBody>
          <a:bodyPr/>
          <a:lstStyle/>
          <a:p>
            <a:r>
              <a:rPr lang="en-US"/>
              <a:t>Design Requirements</a:t>
            </a:r>
          </a:p>
        </p:txBody>
      </p:sp>
      <p:sp>
        <p:nvSpPr>
          <p:cNvPr id="3" name="Content Placeholder 2">
            <a:extLst>
              <a:ext uri="{FF2B5EF4-FFF2-40B4-BE49-F238E27FC236}">
                <a16:creationId xmlns:a16="http://schemas.microsoft.com/office/drawing/2014/main" id="{060DD16D-0044-4C64-B895-36CDFDA2314C}"/>
              </a:ext>
            </a:extLst>
          </p:cNvPr>
          <p:cNvSpPr>
            <a:spLocks noGrp="1"/>
          </p:cNvSpPr>
          <p:nvPr>
            <p:ph idx="1"/>
          </p:nvPr>
        </p:nvSpPr>
        <p:spPr>
          <a:xfrm>
            <a:off x="1314977" y="2074332"/>
            <a:ext cx="10018713" cy="3124201"/>
          </a:xfrm>
        </p:spPr>
        <p:txBody>
          <a:bodyPr vert="horz" lIns="91440" tIns="45720" rIns="91440" bIns="45720" rtlCol="0" anchor="ctr">
            <a:noAutofit/>
          </a:bodyPr>
          <a:lstStyle/>
          <a:p>
            <a:endParaRPr lang="en-US" sz="3200"/>
          </a:p>
          <a:p>
            <a:r>
              <a:rPr lang="en-US" sz="3200">
                <a:ea typeface="+mn-lt"/>
                <a:cs typeface="+mn-lt"/>
              </a:rPr>
              <a:t>Inexpensive and Reusable</a:t>
            </a:r>
          </a:p>
          <a:p>
            <a:r>
              <a:rPr lang="en-US" sz="3200">
                <a:ea typeface="+mn-lt"/>
                <a:cs typeface="+mn-lt"/>
              </a:rPr>
              <a:t>Must not limit Mobility</a:t>
            </a:r>
          </a:p>
          <a:p>
            <a:r>
              <a:rPr lang="en-US" sz="3200">
                <a:ea typeface="+mn-lt"/>
                <a:cs typeface="+mn-lt"/>
              </a:rPr>
              <a:t>Materials used must not release more than the acceptable levels of outgases</a:t>
            </a:r>
          </a:p>
          <a:p>
            <a:r>
              <a:rPr lang="en-US" sz="3200">
                <a:ea typeface="+mn-lt"/>
                <a:cs typeface="+mn-lt"/>
              </a:rPr>
              <a:t>Easy to Sanitize</a:t>
            </a:r>
            <a:endParaRPr lang="en-US" sz="3200"/>
          </a:p>
        </p:txBody>
      </p:sp>
    </p:spTree>
    <p:extLst>
      <p:ext uri="{BB962C8B-B14F-4D97-AF65-F5344CB8AC3E}">
        <p14:creationId xmlns:p14="http://schemas.microsoft.com/office/powerpoint/2010/main" val="410179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BE209B5-C384-4F9B-85DA-85B0F8F8FA03}"/>
              </a:ext>
            </a:extLst>
          </p:cNvPr>
          <p:cNvSpPr>
            <a:spLocks noGrp="1"/>
          </p:cNvSpPr>
          <p:nvPr>
            <p:ph type="title"/>
          </p:nvPr>
        </p:nvSpPr>
        <p:spPr>
          <a:xfrm>
            <a:off x="1484312" y="1284051"/>
            <a:ext cx="2812385" cy="3723836"/>
          </a:xfrm>
        </p:spPr>
        <p:txBody>
          <a:bodyPr>
            <a:normAutofit/>
          </a:bodyPr>
          <a:lstStyle/>
          <a:p>
            <a:r>
              <a:rPr lang="en-US" sz="3600">
                <a:solidFill>
                  <a:srgbClr val="000000"/>
                </a:solidFill>
              </a:rPr>
              <a:t>Technology</a:t>
            </a:r>
            <a:br>
              <a:rPr lang="en-US" sz="3600">
                <a:solidFill>
                  <a:srgbClr val="000000"/>
                </a:solidFill>
              </a:rPr>
            </a:br>
            <a:r>
              <a:rPr lang="en-US" sz="3600">
                <a:solidFill>
                  <a:srgbClr val="000000"/>
                </a:solidFill>
              </a:rPr>
              <a:t>&amp; Hardware</a:t>
            </a:r>
          </a:p>
        </p:txBody>
      </p:sp>
      <p:sp useBgFill="1">
        <p:nvSpPr>
          <p:cNvPr id="20"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866331-24E6-429F-B2F0-B021675F2F4A}"/>
              </a:ext>
            </a:extLst>
          </p:cNvPr>
          <p:cNvGraphicFramePr>
            <a:graphicFrameLocks noGrp="1"/>
          </p:cNvGraphicFramePr>
          <p:nvPr>
            <p:ph idx="1"/>
            <p:extLst>
              <p:ext uri="{D42A27DB-BD31-4B8C-83A1-F6EECF244321}">
                <p14:modId xmlns:p14="http://schemas.microsoft.com/office/powerpoint/2010/main" val="44627768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34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36C4-E950-425D-B7FA-A7A5DD874642}"/>
              </a:ext>
            </a:extLst>
          </p:cNvPr>
          <p:cNvSpPr>
            <a:spLocks noGrp="1"/>
          </p:cNvSpPr>
          <p:nvPr>
            <p:ph type="title"/>
          </p:nvPr>
        </p:nvSpPr>
        <p:spPr>
          <a:xfrm>
            <a:off x="1506082" y="206829"/>
            <a:ext cx="10018713" cy="979714"/>
          </a:xfrm>
        </p:spPr>
        <p:txBody>
          <a:bodyPr/>
          <a:lstStyle/>
          <a:p>
            <a:r>
              <a:rPr lang="en-US"/>
              <a:t>Software</a:t>
            </a:r>
          </a:p>
        </p:txBody>
      </p:sp>
      <p:pic>
        <p:nvPicPr>
          <p:cNvPr id="4" name="Picture 4" descr="A screenshot of a social media post&#10;&#10;Description generated with very high confidence">
            <a:extLst>
              <a:ext uri="{FF2B5EF4-FFF2-40B4-BE49-F238E27FC236}">
                <a16:creationId xmlns:a16="http://schemas.microsoft.com/office/drawing/2014/main" id="{E797BF05-F6FF-4327-94F5-98B20138FDAA}"/>
              </a:ext>
            </a:extLst>
          </p:cNvPr>
          <p:cNvPicPr>
            <a:picLocks noGrp="1" noChangeAspect="1"/>
          </p:cNvPicPr>
          <p:nvPr>
            <p:ph idx="1"/>
          </p:nvPr>
        </p:nvPicPr>
        <p:blipFill>
          <a:blip r:embed="rId2"/>
          <a:stretch>
            <a:fillRect/>
          </a:stretch>
        </p:blipFill>
        <p:spPr>
          <a:xfrm>
            <a:off x="7513565" y="847371"/>
            <a:ext cx="3996638" cy="5538409"/>
          </a:xfrm>
          <a:prstGeom prst="rect">
            <a:avLst/>
          </a:prstGeom>
        </p:spPr>
      </p:pic>
      <p:pic>
        <p:nvPicPr>
          <p:cNvPr id="3" name="Picture 4" descr="A screenshot of a cell phone&#10;&#10;Description generated with high confidence">
            <a:extLst>
              <a:ext uri="{FF2B5EF4-FFF2-40B4-BE49-F238E27FC236}">
                <a16:creationId xmlns:a16="http://schemas.microsoft.com/office/drawing/2014/main" id="{EFD22932-D87C-4D6F-A184-E4ED51DF02B9}"/>
              </a:ext>
            </a:extLst>
          </p:cNvPr>
          <p:cNvPicPr>
            <a:picLocks noChangeAspect="1"/>
          </p:cNvPicPr>
          <p:nvPr/>
        </p:nvPicPr>
        <p:blipFill>
          <a:blip r:embed="rId3"/>
          <a:stretch>
            <a:fillRect/>
          </a:stretch>
        </p:blipFill>
        <p:spPr>
          <a:xfrm>
            <a:off x="1298616" y="989493"/>
            <a:ext cx="3996767" cy="5536781"/>
          </a:xfrm>
          <a:prstGeom prst="rect">
            <a:avLst/>
          </a:prstGeom>
        </p:spPr>
      </p:pic>
      <p:sp>
        <p:nvSpPr>
          <p:cNvPr id="5" name="TextBox 4">
            <a:extLst>
              <a:ext uri="{FF2B5EF4-FFF2-40B4-BE49-F238E27FC236}">
                <a16:creationId xmlns:a16="http://schemas.microsoft.com/office/drawing/2014/main" id="{4F04E3D3-D1B6-4794-BDEE-65E7440C8D02}"/>
              </a:ext>
            </a:extLst>
          </p:cNvPr>
          <p:cNvSpPr txBox="1"/>
          <p:nvPr/>
        </p:nvSpPr>
        <p:spPr>
          <a:xfrm>
            <a:off x="2339219" y="6229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8254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3F57BCCE-7C29-46FE-B11B-BEA288251FED}"/>
              </a:ext>
            </a:extLst>
          </p:cNvPr>
          <p:cNvPicPr>
            <a:picLocks noChangeAspect="1"/>
          </p:cNvPicPr>
          <p:nvPr/>
        </p:nvPicPr>
        <p:blipFill>
          <a:blip r:embed="rId2"/>
          <a:stretch>
            <a:fillRect/>
          </a:stretch>
        </p:blipFill>
        <p:spPr>
          <a:xfrm>
            <a:off x="1532627" y="1011616"/>
            <a:ext cx="3921001" cy="5319032"/>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A1A0141D-8E88-44D9-AFA6-BD6FFFE1AB3E}"/>
              </a:ext>
            </a:extLst>
          </p:cNvPr>
          <p:cNvPicPr>
            <a:picLocks noChangeAspect="1"/>
          </p:cNvPicPr>
          <p:nvPr/>
        </p:nvPicPr>
        <p:blipFill>
          <a:blip r:embed="rId3"/>
          <a:stretch>
            <a:fillRect/>
          </a:stretch>
        </p:blipFill>
        <p:spPr>
          <a:xfrm>
            <a:off x="7109901" y="1006193"/>
            <a:ext cx="4038302" cy="5305690"/>
          </a:xfrm>
          <a:prstGeom prst="rect">
            <a:avLst/>
          </a:prstGeom>
        </p:spPr>
      </p:pic>
      <p:sp>
        <p:nvSpPr>
          <p:cNvPr id="3" name="TextBox 2">
            <a:extLst>
              <a:ext uri="{FF2B5EF4-FFF2-40B4-BE49-F238E27FC236}">
                <a16:creationId xmlns:a16="http://schemas.microsoft.com/office/drawing/2014/main" id="{00BD7F09-2E80-4F95-A9E6-9E61678B4FE2}"/>
              </a:ext>
            </a:extLst>
          </p:cNvPr>
          <p:cNvSpPr txBox="1"/>
          <p:nvPr/>
        </p:nvSpPr>
        <p:spPr>
          <a:xfrm>
            <a:off x="1534886" y="40277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Continued...</a:t>
            </a:r>
          </a:p>
        </p:txBody>
      </p:sp>
    </p:spTree>
    <p:extLst>
      <p:ext uri="{BB962C8B-B14F-4D97-AF65-F5344CB8AC3E}">
        <p14:creationId xmlns:p14="http://schemas.microsoft.com/office/powerpoint/2010/main" val="405627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017B-C5FF-4AAA-99FB-484A4FFD189B}"/>
              </a:ext>
            </a:extLst>
          </p:cNvPr>
          <p:cNvSpPr>
            <a:spLocks noGrp="1"/>
          </p:cNvSpPr>
          <p:nvPr>
            <p:ph type="title"/>
          </p:nvPr>
        </p:nvSpPr>
        <p:spPr>
          <a:xfrm>
            <a:off x="1484311" y="685800"/>
            <a:ext cx="10018713" cy="1164771"/>
          </a:xfrm>
        </p:spPr>
        <p:txBody>
          <a:bodyPr/>
          <a:lstStyle/>
          <a:p>
            <a:r>
              <a:rPr lang="en-US"/>
              <a:t>Analysis</a:t>
            </a:r>
          </a:p>
        </p:txBody>
      </p:sp>
      <p:graphicFrame>
        <p:nvGraphicFramePr>
          <p:cNvPr id="12" name="Table 12">
            <a:extLst>
              <a:ext uri="{FF2B5EF4-FFF2-40B4-BE49-F238E27FC236}">
                <a16:creationId xmlns:a16="http://schemas.microsoft.com/office/drawing/2014/main" id="{475DB2F1-54A4-41DE-A2B0-B87CC8EA3E40}"/>
              </a:ext>
            </a:extLst>
          </p:cNvPr>
          <p:cNvGraphicFramePr>
            <a:graphicFrameLocks noGrp="1"/>
          </p:cNvGraphicFramePr>
          <p:nvPr>
            <p:ph idx="1"/>
            <p:extLst>
              <p:ext uri="{D42A27DB-BD31-4B8C-83A1-F6EECF244321}">
                <p14:modId xmlns:p14="http://schemas.microsoft.com/office/powerpoint/2010/main" val="3694929478"/>
              </p:ext>
            </p:extLst>
          </p:nvPr>
        </p:nvGraphicFramePr>
        <p:xfrm>
          <a:off x="700542" y="2090057"/>
          <a:ext cx="5664372" cy="4175760"/>
        </p:xfrm>
        <a:graphic>
          <a:graphicData uri="http://schemas.openxmlformats.org/drawingml/2006/table">
            <a:tbl>
              <a:tblPr firstRow="1" bandRow="1">
                <a:tableStyleId>{5C22544A-7EE6-4342-B048-85BDC9FD1C3A}</a:tableStyleId>
              </a:tblPr>
              <a:tblGrid>
                <a:gridCol w="1416093">
                  <a:extLst>
                    <a:ext uri="{9D8B030D-6E8A-4147-A177-3AD203B41FA5}">
                      <a16:colId xmlns:a16="http://schemas.microsoft.com/office/drawing/2014/main" val="2847895469"/>
                    </a:ext>
                  </a:extLst>
                </a:gridCol>
                <a:gridCol w="1416093">
                  <a:extLst>
                    <a:ext uri="{9D8B030D-6E8A-4147-A177-3AD203B41FA5}">
                      <a16:colId xmlns:a16="http://schemas.microsoft.com/office/drawing/2014/main" val="3967197983"/>
                    </a:ext>
                  </a:extLst>
                </a:gridCol>
                <a:gridCol w="1416093">
                  <a:extLst>
                    <a:ext uri="{9D8B030D-6E8A-4147-A177-3AD203B41FA5}">
                      <a16:colId xmlns:a16="http://schemas.microsoft.com/office/drawing/2014/main" val="1505191526"/>
                    </a:ext>
                  </a:extLst>
                </a:gridCol>
                <a:gridCol w="1416093">
                  <a:extLst>
                    <a:ext uri="{9D8B030D-6E8A-4147-A177-3AD203B41FA5}">
                      <a16:colId xmlns:a16="http://schemas.microsoft.com/office/drawing/2014/main" val="572459137"/>
                    </a:ext>
                  </a:extLst>
                </a:gridCol>
              </a:tblGrid>
              <a:tr h="370840">
                <a:tc>
                  <a:txBody>
                    <a:bodyPr/>
                    <a:lstStyle/>
                    <a:p>
                      <a:r>
                        <a:rPr lang="en-US" sz="1050"/>
                        <a:t>REQUIREMENTS</a:t>
                      </a:r>
                    </a:p>
                  </a:txBody>
                  <a:tcPr/>
                </a:tc>
                <a:tc>
                  <a:txBody>
                    <a:bodyPr/>
                    <a:lstStyle/>
                    <a:p>
                      <a:endParaRPr lang="en-US" sz="1600"/>
                    </a:p>
                    <a:p>
                      <a:pPr lvl="0">
                        <a:buNone/>
                      </a:pPr>
                      <a:r>
                        <a:rPr lang="en-US" sz="1600"/>
                        <a:t>OUR HEADSET</a:t>
                      </a:r>
                    </a:p>
                  </a:txBody>
                  <a:tcPr/>
                </a:tc>
                <a:tc>
                  <a:txBody>
                    <a:bodyPr/>
                    <a:lstStyle/>
                    <a:p>
                      <a:r>
                        <a:rPr lang="en-US" sz="1600"/>
                        <a:t>SWEAT GLADIATOR</a:t>
                      </a:r>
                    </a:p>
                    <a:p>
                      <a:pPr lvl="0">
                        <a:buNone/>
                      </a:pPr>
                      <a:r>
                        <a:rPr lang="en-US" sz="1600"/>
                        <a:t>(Previous Team)</a:t>
                      </a:r>
                    </a:p>
                  </a:txBody>
                  <a:tcPr/>
                </a:tc>
                <a:tc>
                  <a:txBody>
                    <a:bodyPr/>
                    <a:lstStyle/>
                    <a:p>
                      <a:r>
                        <a:rPr lang="en-US" sz="2000"/>
                        <a:t>Just with VR Headset</a:t>
                      </a:r>
                    </a:p>
                  </a:txBody>
                  <a:tcPr/>
                </a:tc>
                <a:extLst>
                  <a:ext uri="{0D108BD9-81ED-4DB2-BD59-A6C34878D82A}">
                    <a16:rowId xmlns:a16="http://schemas.microsoft.com/office/drawing/2014/main" val="946260518"/>
                  </a:ext>
                </a:extLst>
              </a:tr>
              <a:tr h="370840">
                <a:tc>
                  <a:txBody>
                    <a:bodyPr/>
                    <a:lstStyle/>
                    <a:p>
                      <a:r>
                        <a:rPr lang="en-US"/>
                        <a:t>Inexpensive &amp; Reusable</a:t>
                      </a:r>
                    </a:p>
                  </a:txBody>
                  <a:tcPr/>
                </a:tc>
                <a:tc>
                  <a:txBody>
                    <a:bodyPr/>
                    <a:lstStyle/>
                    <a:p>
                      <a:r>
                        <a:rPr lang="en-US" sz="3600"/>
                        <a:t>2</a:t>
                      </a:r>
                    </a:p>
                  </a:txBody>
                  <a:tcPr/>
                </a:tc>
                <a:tc>
                  <a:txBody>
                    <a:bodyPr/>
                    <a:lstStyle/>
                    <a:p>
                      <a:r>
                        <a:rPr lang="en-US" sz="3600"/>
                        <a:t>2</a:t>
                      </a:r>
                    </a:p>
                  </a:txBody>
                  <a:tcPr/>
                </a:tc>
                <a:tc>
                  <a:txBody>
                    <a:bodyPr/>
                    <a:lstStyle/>
                    <a:p>
                      <a:r>
                        <a:rPr lang="en-US" sz="3600"/>
                        <a:t>0</a:t>
                      </a:r>
                    </a:p>
                  </a:txBody>
                  <a:tcPr/>
                </a:tc>
                <a:extLst>
                  <a:ext uri="{0D108BD9-81ED-4DB2-BD59-A6C34878D82A}">
                    <a16:rowId xmlns:a16="http://schemas.microsoft.com/office/drawing/2014/main" val="1601259784"/>
                  </a:ext>
                </a:extLst>
              </a:tr>
              <a:tr h="370840">
                <a:tc>
                  <a:txBody>
                    <a:bodyPr/>
                    <a:lstStyle/>
                    <a:p>
                      <a:r>
                        <a:rPr lang="en-US"/>
                        <a:t>Must Not Limit Mobility</a:t>
                      </a:r>
                    </a:p>
                  </a:txBody>
                  <a:tcPr/>
                </a:tc>
                <a:tc>
                  <a:txBody>
                    <a:bodyPr/>
                    <a:lstStyle/>
                    <a:p>
                      <a:r>
                        <a:rPr lang="en-US" sz="3600"/>
                        <a:t>2</a:t>
                      </a:r>
                    </a:p>
                  </a:txBody>
                  <a:tcPr/>
                </a:tc>
                <a:tc>
                  <a:txBody>
                    <a:bodyPr/>
                    <a:lstStyle/>
                    <a:p>
                      <a:r>
                        <a:rPr lang="en-US" sz="3600"/>
                        <a:t>1</a:t>
                      </a:r>
                    </a:p>
                  </a:txBody>
                  <a:tcPr/>
                </a:tc>
                <a:tc>
                  <a:txBody>
                    <a:bodyPr/>
                    <a:lstStyle/>
                    <a:p>
                      <a:r>
                        <a:rPr lang="en-US" sz="3600"/>
                        <a:t>2</a:t>
                      </a:r>
                    </a:p>
                  </a:txBody>
                  <a:tcPr/>
                </a:tc>
                <a:extLst>
                  <a:ext uri="{0D108BD9-81ED-4DB2-BD59-A6C34878D82A}">
                    <a16:rowId xmlns:a16="http://schemas.microsoft.com/office/drawing/2014/main" val="3537579806"/>
                  </a:ext>
                </a:extLst>
              </a:tr>
              <a:tr h="370840">
                <a:tc>
                  <a:txBody>
                    <a:bodyPr/>
                    <a:lstStyle/>
                    <a:p>
                      <a:r>
                        <a:rPr lang="en-US"/>
                        <a:t>Does Not Cause Outgassing</a:t>
                      </a:r>
                    </a:p>
                  </a:txBody>
                  <a:tcPr/>
                </a:tc>
                <a:tc>
                  <a:txBody>
                    <a:bodyPr/>
                    <a:lstStyle/>
                    <a:p>
                      <a:r>
                        <a:rPr lang="en-US" sz="3600"/>
                        <a:t>2</a:t>
                      </a:r>
                    </a:p>
                  </a:txBody>
                  <a:tcPr/>
                </a:tc>
                <a:tc>
                  <a:txBody>
                    <a:bodyPr/>
                    <a:lstStyle/>
                    <a:p>
                      <a:r>
                        <a:rPr lang="en-US" sz="3600"/>
                        <a:t>2</a:t>
                      </a:r>
                    </a:p>
                  </a:txBody>
                  <a:tcPr/>
                </a:tc>
                <a:tc>
                  <a:txBody>
                    <a:bodyPr/>
                    <a:lstStyle/>
                    <a:p>
                      <a:r>
                        <a:rPr lang="en-US" sz="3600"/>
                        <a:t>2</a:t>
                      </a:r>
                    </a:p>
                  </a:txBody>
                  <a:tcPr/>
                </a:tc>
                <a:extLst>
                  <a:ext uri="{0D108BD9-81ED-4DB2-BD59-A6C34878D82A}">
                    <a16:rowId xmlns:a16="http://schemas.microsoft.com/office/drawing/2014/main" val="3079078342"/>
                  </a:ext>
                </a:extLst>
              </a:tr>
              <a:tr h="370840">
                <a:tc>
                  <a:txBody>
                    <a:bodyPr/>
                    <a:lstStyle/>
                    <a:p>
                      <a:r>
                        <a:rPr lang="en-US"/>
                        <a:t>Kills 95% of Bacteria</a:t>
                      </a:r>
                    </a:p>
                  </a:txBody>
                  <a:tcPr/>
                </a:tc>
                <a:tc>
                  <a:txBody>
                    <a:bodyPr/>
                    <a:lstStyle/>
                    <a:p>
                      <a:r>
                        <a:rPr lang="en-US" sz="3600"/>
                        <a:t>1</a:t>
                      </a:r>
                    </a:p>
                  </a:txBody>
                  <a:tcPr/>
                </a:tc>
                <a:tc>
                  <a:txBody>
                    <a:bodyPr/>
                    <a:lstStyle/>
                    <a:p>
                      <a:r>
                        <a:rPr lang="en-US" sz="3600"/>
                        <a:t>1</a:t>
                      </a:r>
                    </a:p>
                  </a:txBody>
                  <a:tcPr/>
                </a:tc>
                <a:tc>
                  <a:txBody>
                    <a:bodyPr/>
                    <a:lstStyle/>
                    <a:p>
                      <a:r>
                        <a:rPr lang="en-US" sz="3600"/>
                        <a:t>0</a:t>
                      </a:r>
                    </a:p>
                  </a:txBody>
                  <a:tcPr/>
                </a:tc>
                <a:extLst>
                  <a:ext uri="{0D108BD9-81ED-4DB2-BD59-A6C34878D82A}">
                    <a16:rowId xmlns:a16="http://schemas.microsoft.com/office/drawing/2014/main" val="768068681"/>
                  </a:ext>
                </a:extLst>
              </a:tr>
            </a:tbl>
          </a:graphicData>
        </a:graphic>
      </p:graphicFrame>
      <p:graphicFrame>
        <p:nvGraphicFramePr>
          <p:cNvPr id="16" name="Table 16">
            <a:extLst>
              <a:ext uri="{FF2B5EF4-FFF2-40B4-BE49-F238E27FC236}">
                <a16:creationId xmlns:a16="http://schemas.microsoft.com/office/drawing/2014/main" id="{54AF2D97-9C8B-46D7-A14E-393C15A1C115}"/>
              </a:ext>
            </a:extLst>
          </p:cNvPr>
          <p:cNvGraphicFramePr>
            <a:graphicFrameLocks noGrp="1"/>
          </p:cNvGraphicFramePr>
          <p:nvPr>
            <p:extLst>
              <p:ext uri="{D42A27DB-BD31-4B8C-83A1-F6EECF244321}">
                <p14:modId xmlns:p14="http://schemas.microsoft.com/office/powerpoint/2010/main" val="1514792805"/>
              </p:ext>
            </p:extLst>
          </p:nvPr>
        </p:nvGraphicFramePr>
        <p:xfrm>
          <a:off x="7162800" y="2536371"/>
          <a:ext cx="4053788" cy="2791734"/>
        </p:xfrm>
        <a:graphic>
          <a:graphicData uri="http://schemas.openxmlformats.org/drawingml/2006/table">
            <a:tbl>
              <a:tblPr firstRow="1" bandRow="1">
                <a:tableStyleId>{5C22544A-7EE6-4342-B048-85BDC9FD1C3A}</a:tableStyleId>
              </a:tblPr>
              <a:tblGrid>
                <a:gridCol w="2026894">
                  <a:extLst>
                    <a:ext uri="{9D8B030D-6E8A-4147-A177-3AD203B41FA5}">
                      <a16:colId xmlns:a16="http://schemas.microsoft.com/office/drawing/2014/main" val="2028917516"/>
                    </a:ext>
                  </a:extLst>
                </a:gridCol>
                <a:gridCol w="2026894">
                  <a:extLst>
                    <a:ext uri="{9D8B030D-6E8A-4147-A177-3AD203B41FA5}">
                      <a16:colId xmlns:a16="http://schemas.microsoft.com/office/drawing/2014/main" val="1422769482"/>
                    </a:ext>
                  </a:extLst>
                </a:gridCol>
              </a:tblGrid>
              <a:tr h="533400">
                <a:tc>
                  <a:txBody>
                    <a:bodyPr/>
                    <a:lstStyle/>
                    <a:p>
                      <a:r>
                        <a:rPr lang="en-US" sz="3000"/>
                        <a:t>numbers</a:t>
                      </a:r>
                    </a:p>
                  </a:txBody>
                  <a:tcPr/>
                </a:tc>
                <a:tc>
                  <a:txBody>
                    <a:bodyPr/>
                    <a:lstStyle/>
                    <a:p>
                      <a:r>
                        <a:rPr lang="en-US" sz="2000"/>
                        <a:t>Requirements</a:t>
                      </a:r>
                      <a:r>
                        <a:rPr lang="en-US" sz="3000"/>
                        <a:t> </a:t>
                      </a:r>
                    </a:p>
                  </a:txBody>
                  <a:tcPr/>
                </a:tc>
                <a:extLst>
                  <a:ext uri="{0D108BD9-81ED-4DB2-BD59-A6C34878D82A}">
                    <a16:rowId xmlns:a16="http://schemas.microsoft.com/office/drawing/2014/main" val="3503805055"/>
                  </a:ext>
                </a:extLst>
              </a:tr>
              <a:tr h="747698">
                <a:tc>
                  <a:txBody>
                    <a:bodyPr/>
                    <a:lstStyle/>
                    <a:p>
                      <a:r>
                        <a:rPr lang="en-US" sz="3600"/>
                        <a:t>2</a:t>
                      </a:r>
                    </a:p>
                  </a:txBody>
                  <a:tcPr/>
                </a:tc>
                <a:tc>
                  <a:txBody>
                    <a:bodyPr/>
                    <a:lstStyle/>
                    <a:p>
                      <a:r>
                        <a:rPr lang="en-US" sz="2000"/>
                        <a:t>Exceed the requirements</a:t>
                      </a:r>
                      <a:endParaRPr lang="en-US" sz="3000"/>
                    </a:p>
                  </a:txBody>
                  <a:tcPr/>
                </a:tc>
                <a:extLst>
                  <a:ext uri="{0D108BD9-81ED-4DB2-BD59-A6C34878D82A}">
                    <a16:rowId xmlns:a16="http://schemas.microsoft.com/office/drawing/2014/main" val="1666089201"/>
                  </a:ext>
                </a:extLst>
              </a:tr>
              <a:tr h="747698">
                <a:tc>
                  <a:txBody>
                    <a:bodyPr/>
                    <a:lstStyle/>
                    <a:p>
                      <a:r>
                        <a:rPr lang="en-US" sz="3600"/>
                        <a:t>1</a:t>
                      </a:r>
                    </a:p>
                  </a:txBody>
                  <a:tcPr/>
                </a:tc>
                <a:tc>
                  <a:txBody>
                    <a:bodyPr/>
                    <a:lstStyle/>
                    <a:p>
                      <a:r>
                        <a:rPr lang="en-US" sz="2000"/>
                        <a:t>Pass the requirements</a:t>
                      </a:r>
                      <a:endParaRPr lang="en-US"/>
                    </a:p>
                  </a:txBody>
                  <a:tcPr/>
                </a:tc>
                <a:extLst>
                  <a:ext uri="{0D108BD9-81ED-4DB2-BD59-A6C34878D82A}">
                    <a16:rowId xmlns:a16="http://schemas.microsoft.com/office/drawing/2014/main" val="2395038001"/>
                  </a:ext>
                </a:extLst>
              </a:tr>
              <a:tr h="747698">
                <a:tc>
                  <a:txBody>
                    <a:bodyPr/>
                    <a:lstStyle/>
                    <a:p>
                      <a:r>
                        <a:rPr lang="en-US" sz="3000"/>
                        <a:t>0</a:t>
                      </a:r>
                    </a:p>
                  </a:txBody>
                  <a:tcPr/>
                </a:tc>
                <a:tc>
                  <a:txBody>
                    <a:bodyPr/>
                    <a:lstStyle/>
                    <a:p>
                      <a:r>
                        <a:rPr lang="en-US"/>
                        <a:t>Failed the requirements</a:t>
                      </a:r>
                    </a:p>
                  </a:txBody>
                  <a:tcPr/>
                </a:tc>
                <a:extLst>
                  <a:ext uri="{0D108BD9-81ED-4DB2-BD59-A6C34878D82A}">
                    <a16:rowId xmlns:a16="http://schemas.microsoft.com/office/drawing/2014/main" val="2095070034"/>
                  </a:ext>
                </a:extLst>
              </a:tr>
            </a:tbl>
          </a:graphicData>
        </a:graphic>
      </p:graphicFrame>
      <p:pic>
        <p:nvPicPr>
          <p:cNvPr id="3" name="Picture 3" descr="A picture containing indoor, wall&#10;&#10;Description generated with very high confidence">
            <a:extLst>
              <a:ext uri="{FF2B5EF4-FFF2-40B4-BE49-F238E27FC236}">
                <a16:creationId xmlns:a16="http://schemas.microsoft.com/office/drawing/2014/main" id="{A4F01464-41B8-4B8E-A1EB-443EB744440A}"/>
              </a:ext>
            </a:extLst>
          </p:cNvPr>
          <p:cNvPicPr>
            <a:picLocks noChangeAspect="1"/>
          </p:cNvPicPr>
          <p:nvPr/>
        </p:nvPicPr>
        <p:blipFill>
          <a:blip r:embed="rId2"/>
          <a:stretch>
            <a:fillRect/>
          </a:stretch>
        </p:blipFill>
        <p:spPr>
          <a:xfrm rot="5400000">
            <a:off x="7363110" y="603024"/>
            <a:ext cx="2028069" cy="1493006"/>
          </a:xfrm>
          <a:prstGeom prst="rect">
            <a:avLst/>
          </a:prstGeom>
        </p:spPr>
      </p:pic>
      <p:pic>
        <p:nvPicPr>
          <p:cNvPr id="6" name="Picture 6" descr="A white and black shoes&#10;&#10;Description generated with high confidence">
            <a:extLst>
              <a:ext uri="{FF2B5EF4-FFF2-40B4-BE49-F238E27FC236}">
                <a16:creationId xmlns:a16="http://schemas.microsoft.com/office/drawing/2014/main" id="{388E1DE8-0D63-4C0F-8483-047A5207B850}"/>
              </a:ext>
            </a:extLst>
          </p:cNvPr>
          <p:cNvPicPr>
            <a:picLocks noChangeAspect="1"/>
          </p:cNvPicPr>
          <p:nvPr/>
        </p:nvPicPr>
        <p:blipFill>
          <a:blip r:embed="rId3"/>
          <a:stretch>
            <a:fillRect/>
          </a:stretch>
        </p:blipFill>
        <p:spPr>
          <a:xfrm>
            <a:off x="9469664" y="448203"/>
            <a:ext cx="2396672" cy="1982258"/>
          </a:xfrm>
          <a:prstGeom prst="rect">
            <a:avLst/>
          </a:prstGeom>
        </p:spPr>
      </p:pic>
    </p:spTree>
    <p:extLst>
      <p:ext uri="{BB962C8B-B14F-4D97-AF65-F5344CB8AC3E}">
        <p14:creationId xmlns:p14="http://schemas.microsoft.com/office/powerpoint/2010/main" val="159406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5805-4960-4C13-B9AF-70EBED793F47}"/>
              </a:ext>
            </a:extLst>
          </p:cNvPr>
          <p:cNvSpPr>
            <a:spLocks noGrp="1"/>
          </p:cNvSpPr>
          <p:nvPr>
            <p:ph type="title"/>
          </p:nvPr>
        </p:nvSpPr>
        <p:spPr>
          <a:xfrm>
            <a:off x="1484311" y="685800"/>
            <a:ext cx="10018713" cy="1392766"/>
          </a:xfrm>
        </p:spPr>
        <p:txBody>
          <a:bodyPr/>
          <a:lstStyle/>
          <a:p>
            <a:r>
              <a:rPr lang="en-US"/>
              <a:t>Conclusion</a:t>
            </a:r>
          </a:p>
        </p:txBody>
      </p:sp>
      <p:sp>
        <p:nvSpPr>
          <p:cNvPr id="3" name="Content Placeholder 2">
            <a:extLst>
              <a:ext uri="{FF2B5EF4-FFF2-40B4-BE49-F238E27FC236}">
                <a16:creationId xmlns:a16="http://schemas.microsoft.com/office/drawing/2014/main" id="{363A2C31-3025-4016-A7EA-0173DF705D3E}"/>
              </a:ext>
            </a:extLst>
          </p:cNvPr>
          <p:cNvSpPr>
            <a:spLocks noGrp="1"/>
          </p:cNvSpPr>
          <p:nvPr>
            <p:ph idx="1"/>
          </p:nvPr>
        </p:nvSpPr>
        <p:spPr>
          <a:xfrm>
            <a:off x="1484310" y="2296583"/>
            <a:ext cx="10018713" cy="3494617"/>
          </a:xfrm>
        </p:spPr>
        <p:txBody>
          <a:bodyPr/>
          <a:lstStyle/>
          <a:p>
            <a:r>
              <a:rPr lang="en-US">
                <a:ea typeface="+mn-lt"/>
                <a:cs typeface="+mn-lt"/>
              </a:rPr>
              <a:t>A Cooling Mask that can hold sweat with sensors that can warn the user when they are in danger of breaking the VR system is an incredible breakthrough. The device can let astronauts train longer without fear of damaging the technology. The device can also test the body. This can help in the medical field to learn more about the body while training, along with in space to learn about the effect of long periods of time in space on the human body. As more studies occur, there will be more research on better materials to use at a cheaper price. Continued testing will also allow the device to be as efficient in collecting sweat and cooling the user as possible.</a:t>
            </a:r>
            <a:endParaRPr lang="en-US"/>
          </a:p>
        </p:txBody>
      </p:sp>
    </p:spTree>
    <p:extLst>
      <p:ext uri="{BB962C8B-B14F-4D97-AF65-F5344CB8AC3E}">
        <p14:creationId xmlns:p14="http://schemas.microsoft.com/office/powerpoint/2010/main" val="304013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40F7377-053F-4CC6-BD57-61FC678852F5}"/>
              </a:ext>
            </a:extLst>
          </p:cNvPr>
          <p:cNvSpPr>
            <a:spLocks noGrp="1"/>
          </p:cNvSpPr>
          <p:nvPr>
            <p:ph type="title"/>
          </p:nvPr>
        </p:nvSpPr>
        <p:spPr>
          <a:xfrm>
            <a:off x="535021" y="685800"/>
            <a:ext cx="2639962" cy="5105400"/>
          </a:xfrm>
        </p:spPr>
        <p:txBody>
          <a:bodyPr>
            <a:normAutofit/>
          </a:bodyPr>
          <a:lstStyle/>
          <a:p>
            <a:r>
              <a:rPr lang="en-US" sz="2200">
                <a:solidFill>
                  <a:srgbClr val="FFFFFF"/>
                </a:solidFill>
              </a:rPr>
              <a:t>Acknowledgments   </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1272127F-D387-47A2-9251-98FC199855C0}"/>
              </a:ext>
            </a:extLst>
          </p:cNvPr>
          <p:cNvGraphicFramePr>
            <a:graphicFrameLocks noGrp="1"/>
          </p:cNvGraphicFramePr>
          <p:nvPr>
            <p:ph idx="1"/>
            <p:extLst>
              <p:ext uri="{D42A27DB-BD31-4B8C-83A1-F6EECF244321}">
                <p14:modId xmlns:p14="http://schemas.microsoft.com/office/powerpoint/2010/main" val="490768739"/>
              </p:ext>
            </p:extLst>
          </p:nvPr>
        </p:nvGraphicFramePr>
        <p:xfrm>
          <a:off x="5164550" y="920005"/>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917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VR Headset Protector</vt:lpstr>
      <vt:lpstr>Problem Statement</vt:lpstr>
      <vt:lpstr>Design Requirements</vt:lpstr>
      <vt:lpstr>Technology &amp; Hardware</vt:lpstr>
      <vt:lpstr>Software</vt:lpstr>
      <vt:lpstr>PowerPoint Presentation</vt:lpstr>
      <vt:lpstr>Analysis</vt:lpstr>
      <vt:lpstr>Conclusion</vt:lpstr>
      <vt:lpstr>Acknowledgments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cp:revision>
  <dcterms:created xsi:type="dcterms:W3CDTF">2013-07-15T20:26:40Z</dcterms:created>
  <dcterms:modified xsi:type="dcterms:W3CDTF">2019-08-02T00:41:36Z</dcterms:modified>
</cp:coreProperties>
</file>