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50" y="1406574"/>
            <a:ext cx="7696200" cy="411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rot="10800000">
            <a:off x="7734450" y="3205925"/>
            <a:ext cx="686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/>
          <p:nvPr/>
        </p:nvCxnSpPr>
        <p:spPr>
          <a:xfrm>
            <a:off x="8382000" y="3162800"/>
            <a:ext cx="0" cy="674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7826187" y="2699625"/>
            <a:ext cx="613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+x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398137" y="3205925"/>
            <a:ext cx="613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+y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826200" y="4471262"/>
            <a:ext cx="840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(0,0)</a:t>
            </a:r>
          </a:p>
        </p:txBody>
      </p:sp>
      <p:sp>
        <p:nvSpPr>
          <p:cNvPr id="255" name="Shape 255"/>
          <p:cNvSpPr/>
          <p:nvPr/>
        </p:nvSpPr>
        <p:spPr>
          <a:xfrm>
            <a:off x="7977150" y="5200175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876975" y="5200175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800775" y="3105562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940550" y="5020325"/>
            <a:ext cx="1735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(51.2 cm,0)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115150" y="1044087"/>
            <a:ext cx="28620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(51.2 cm, -97.5 cm)</a:t>
            </a:r>
          </a:p>
        </p:txBody>
      </p:sp>
      <p:cxnSp>
        <p:nvCxnSpPr>
          <p:cNvPr id="260" name="Shape 260"/>
          <p:cNvCxnSpPr>
            <a:endCxn id="257" idx="0"/>
          </p:cNvCxnSpPr>
          <p:nvPr/>
        </p:nvCxnSpPr>
        <p:spPr>
          <a:xfrm flipH="1">
            <a:off x="6901125" y="1478662"/>
            <a:ext cx="267900" cy="16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312" name="Shape 312" descr="manual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1676399"/>
            <a:ext cx="689223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drift 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start 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improving speed control to allow for faster 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Improved Accuracy through speed reduction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Automatic parking 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594</Words>
  <Application>Microsoft Office PowerPoint</Application>
  <PresentationFormat>On-screen Show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Perpendicular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cp:lastModifiedBy>Kevin Hilinski</cp:lastModifiedBy>
  <cp:revision>3</cp:revision>
  <dcterms:modified xsi:type="dcterms:W3CDTF">2017-04-18T14:28:56Z</dcterms:modified>
</cp:coreProperties>
</file>