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30/04/2016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1000100" y="785794"/>
            <a:ext cx="928694" cy="864922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571480"/>
            <a:ext cx="1571636" cy="3876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0760" y="1714488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1785926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2059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302</cp:revision>
  <dcterms:created xsi:type="dcterms:W3CDTF">2013-04-27T20:39:58Z</dcterms:created>
  <dcterms:modified xsi:type="dcterms:W3CDTF">2016-04-29T23:39:01Z</dcterms:modified>
</cp:coreProperties>
</file>