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90" r:id="rId6"/>
    <p:sldId id="292" r:id="rId7"/>
    <p:sldId id="291" r:id="rId8"/>
    <p:sldId id="289" r:id="rId9"/>
    <p:sldId id="259" r:id="rId10"/>
    <p:sldId id="273" r:id="rId11"/>
    <p:sldId id="264" r:id="rId12"/>
    <p:sldId id="279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4" r:id="rId21"/>
    <p:sldId id="283" r:id="rId22"/>
    <p:sldId id="285" r:id="rId23"/>
    <p:sldId id="286" r:id="rId24"/>
    <p:sldId id="287" r:id="rId25"/>
    <p:sldId id="27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EA664-75A3-4F8B-89D7-0E1F915D0A6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621B4-A627-4B37-AADB-1A3880B65E49}">
      <dgm:prSet phldrT="[Text]" phldr="1"/>
      <dgm:spPr/>
      <dgm:t>
        <a:bodyPr/>
        <a:lstStyle/>
        <a:p>
          <a:endParaRPr lang="en-US"/>
        </a:p>
      </dgm:t>
    </dgm:pt>
    <dgm:pt modelId="{73F24A2A-A4C8-44A8-9782-F8517B127AA1}" type="parTrans" cxnId="{B4AD74E5-07A7-4D49-B5E3-07F03988D78F}">
      <dgm:prSet/>
      <dgm:spPr/>
      <dgm:t>
        <a:bodyPr/>
        <a:lstStyle/>
        <a:p>
          <a:endParaRPr lang="en-US"/>
        </a:p>
      </dgm:t>
    </dgm:pt>
    <dgm:pt modelId="{D490CE23-E55B-421E-AAB9-4A6ADEDB6227}" type="sibTrans" cxnId="{B4AD74E5-07A7-4D49-B5E3-07F03988D7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5501FFF-9587-4179-A66B-3B925F787920}">
      <dgm:prSet phldrT="[Text]" phldr="1"/>
      <dgm:spPr/>
      <dgm:t>
        <a:bodyPr/>
        <a:lstStyle/>
        <a:p>
          <a:endParaRPr lang="en-US"/>
        </a:p>
      </dgm:t>
    </dgm:pt>
    <dgm:pt modelId="{DFA80798-037B-42E2-A890-E5F79F4631CF}" type="parTrans" cxnId="{3D8E3333-EBC7-4227-803D-B8FD2404B456}">
      <dgm:prSet/>
      <dgm:spPr/>
      <dgm:t>
        <a:bodyPr/>
        <a:lstStyle/>
        <a:p>
          <a:endParaRPr lang="en-US"/>
        </a:p>
      </dgm:t>
    </dgm:pt>
    <dgm:pt modelId="{6365354A-842A-4781-B8E8-3C263FCE9187}" type="sibTrans" cxnId="{3D8E3333-EBC7-4227-803D-B8FD2404B4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4B4135-2876-41FB-9D41-485600100FA8}">
      <dgm:prSet phldrT="[Text]" phldr="1"/>
      <dgm:spPr/>
      <dgm:t>
        <a:bodyPr/>
        <a:lstStyle/>
        <a:p>
          <a:endParaRPr lang="en-US"/>
        </a:p>
      </dgm:t>
    </dgm:pt>
    <dgm:pt modelId="{5808A86E-4A53-4881-AD8E-A7BBEBF98865}" type="parTrans" cxnId="{34F094CA-52E0-40E3-A92A-6028F58CE5BA}">
      <dgm:prSet/>
      <dgm:spPr/>
      <dgm:t>
        <a:bodyPr/>
        <a:lstStyle/>
        <a:p>
          <a:endParaRPr lang="en-US"/>
        </a:p>
      </dgm:t>
    </dgm:pt>
    <dgm:pt modelId="{522E05A7-921A-480F-906F-0D56D05C8E8A}" type="sibTrans" cxnId="{34F094CA-52E0-40E3-A92A-6028F58CE5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DFE18-3032-426C-9867-ECBD3EAF281F}">
      <dgm:prSet phldrT="[Text]" phldr="1"/>
      <dgm:spPr/>
      <dgm:t>
        <a:bodyPr/>
        <a:lstStyle/>
        <a:p>
          <a:endParaRPr lang="en-US"/>
        </a:p>
      </dgm:t>
    </dgm:pt>
    <dgm:pt modelId="{2EBA28BA-D526-4426-86D6-D0F4E368D3D0}" type="parTrans" cxnId="{51100B18-BE2D-4374-AE72-C0F7F09058CB}">
      <dgm:prSet/>
      <dgm:spPr/>
      <dgm:t>
        <a:bodyPr/>
        <a:lstStyle/>
        <a:p>
          <a:endParaRPr lang="en-US"/>
        </a:p>
      </dgm:t>
    </dgm:pt>
    <dgm:pt modelId="{361D778D-64D5-4B4D-9A94-4FB63709D3A4}" type="sibTrans" cxnId="{51100B18-BE2D-4374-AE72-C0F7F09058C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17F166-67DE-4C24-A535-3197BA085C38}">
      <dgm:prSet phldrT="[Text]" phldr="1"/>
      <dgm:spPr/>
      <dgm:t>
        <a:bodyPr/>
        <a:lstStyle/>
        <a:p>
          <a:endParaRPr lang="en-US" dirty="0"/>
        </a:p>
      </dgm:t>
    </dgm:pt>
    <dgm:pt modelId="{E0259B24-ECD1-4CF4-BCA9-62FB1CA04499}" type="sibTrans" cxnId="{CEDDBB3E-7843-4945-B3B2-42ED0CB00A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AFCD06B-D36B-4B02-9CBC-C1AAB8826ED9}" type="parTrans" cxnId="{CEDDBB3E-7843-4945-B3B2-42ED0CB00A80}">
      <dgm:prSet/>
      <dgm:spPr/>
      <dgm:t>
        <a:bodyPr/>
        <a:lstStyle/>
        <a:p>
          <a:endParaRPr lang="en-US"/>
        </a:p>
      </dgm:t>
    </dgm:pt>
    <dgm:pt modelId="{E024C358-A1A3-4D44-93F6-5F980F44D7EB}" type="pres">
      <dgm:prSet presAssocID="{B0AEA664-75A3-4F8B-89D7-0E1F915D0A60}" presName="cycle" presStyleCnt="0">
        <dgm:presLayoutVars>
          <dgm:dir/>
          <dgm:resizeHandles val="exact"/>
        </dgm:presLayoutVars>
      </dgm:prSet>
      <dgm:spPr/>
    </dgm:pt>
    <dgm:pt modelId="{B2DABA14-D44A-476E-84FC-4786ABCA1DA1}" type="pres">
      <dgm:prSet presAssocID="{2EA621B4-A627-4B37-AADB-1A3880B65E49}" presName="dummy" presStyleCnt="0"/>
      <dgm:spPr/>
    </dgm:pt>
    <dgm:pt modelId="{C5B4A9E8-05FF-4D6E-8F37-D706F117FB6A}" type="pres">
      <dgm:prSet presAssocID="{2EA621B4-A627-4B37-AADB-1A3880B65E49}" presName="node" presStyleLbl="revTx" presStyleIdx="0" presStyleCnt="5">
        <dgm:presLayoutVars>
          <dgm:bulletEnabled val="1"/>
        </dgm:presLayoutVars>
      </dgm:prSet>
      <dgm:spPr/>
    </dgm:pt>
    <dgm:pt modelId="{FEA837B3-2D9B-45C1-9D7C-31974BD3F1E2}" type="pres">
      <dgm:prSet presAssocID="{D490CE23-E55B-421E-AAB9-4A6ADEDB6227}" presName="sibTrans" presStyleLbl="node1" presStyleIdx="0" presStyleCnt="5" custLinFactNeighborX="197" custLinFactNeighborY="-1034"/>
      <dgm:spPr/>
    </dgm:pt>
    <dgm:pt modelId="{B5ED3E81-32B4-4E66-98E3-A76B8674F314}" type="pres">
      <dgm:prSet presAssocID="{65501FFF-9587-4179-A66B-3B925F787920}" presName="dummy" presStyleCnt="0"/>
      <dgm:spPr/>
    </dgm:pt>
    <dgm:pt modelId="{B78C9420-D0E2-483F-B708-E04607968CD2}" type="pres">
      <dgm:prSet presAssocID="{65501FFF-9587-4179-A66B-3B925F787920}" presName="node" presStyleLbl="revTx" presStyleIdx="1" presStyleCnt="5">
        <dgm:presLayoutVars>
          <dgm:bulletEnabled val="1"/>
        </dgm:presLayoutVars>
      </dgm:prSet>
      <dgm:spPr/>
    </dgm:pt>
    <dgm:pt modelId="{B98478CA-E63D-4120-ABE0-7B6F92111D59}" type="pres">
      <dgm:prSet presAssocID="{6365354A-842A-4781-B8E8-3C263FCE9187}" presName="sibTrans" presStyleLbl="node1" presStyleIdx="1" presStyleCnt="5"/>
      <dgm:spPr/>
    </dgm:pt>
    <dgm:pt modelId="{DD87939C-A03A-4C86-9654-8F6BE73794E8}" type="pres">
      <dgm:prSet presAssocID="{064B4135-2876-41FB-9D41-485600100FA8}" presName="dummy" presStyleCnt="0"/>
      <dgm:spPr/>
    </dgm:pt>
    <dgm:pt modelId="{A18425BA-2236-43D3-BD2F-596CCF7508E4}" type="pres">
      <dgm:prSet presAssocID="{064B4135-2876-41FB-9D41-485600100FA8}" presName="node" presStyleLbl="revTx" presStyleIdx="2" presStyleCnt="5">
        <dgm:presLayoutVars>
          <dgm:bulletEnabled val="1"/>
        </dgm:presLayoutVars>
      </dgm:prSet>
      <dgm:spPr/>
    </dgm:pt>
    <dgm:pt modelId="{3F7EBC66-A986-4BDE-ADD0-42794B91D707}" type="pres">
      <dgm:prSet presAssocID="{522E05A7-921A-480F-906F-0D56D05C8E8A}" presName="sibTrans" presStyleLbl="node1" presStyleIdx="2" presStyleCnt="5" custLinFactNeighborX="197" custLinFactNeighborY="-1034"/>
      <dgm:spPr/>
    </dgm:pt>
    <dgm:pt modelId="{D13E1982-0D96-4E29-BB76-2F2ED62A44A1}" type="pres">
      <dgm:prSet presAssocID="{08ADFE18-3032-426C-9867-ECBD3EAF281F}" presName="dummy" presStyleCnt="0"/>
      <dgm:spPr/>
    </dgm:pt>
    <dgm:pt modelId="{EBB2C34F-27E4-4104-AE24-66E3F27B5A67}" type="pres">
      <dgm:prSet presAssocID="{08ADFE18-3032-426C-9867-ECBD3EAF281F}" presName="node" presStyleLbl="revTx" presStyleIdx="3" presStyleCnt="5">
        <dgm:presLayoutVars>
          <dgm:bulletEnabled val="1"/>
        </dgm:presLayoutVars>
      </dgm:prSet>
      <dgm:spPr/>
    </dgm:pt>
    <dgm:pt modelId="{53EE7291-2367-4933-9012-C252AA2CB05E}" type="pres">
      <dgm:prSet presAssocID="{361D778D-64D5-4B4D-9A94-4FB63709D3A4}" presName="sibTrans" presStyleLbl="node1" presStyleIdx="3" presStyleCnt="5"/>
      <dgm:spPr/>
    </dgm:pt>
    <dgm:pt modelId="{46C83C49-4FAF-42D3-9E04-36FDF19309FE}" type="pres">
      <dgm:prSet presAssocID="{3817F166-67DE-4C24-A535-3197BA085C38}" presName="dummy" presStyleCnt="0"/>
      <dgm:spPr/>
    </dgm:pt>
    <dgm:pt modelId="{6D0BCAD1-91DB-408A-87AC-627D09A62846}" type="pres">
      <dgm:prSet presAssocID="{3817F166-67DE-4C24-A535-3197BA085C3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56F7-4621-4242-87B0-0B4275892B2E}" type="pres">
      <dgm:prSet presAssocID="{E0259B24-ECD1-4CF4-BCA9-62FB1CA04499}" presName="sibTrans" presStyleLbl="node1" presStyleIdx="4" presStyleCnt="5"/>
      <dgm:spPr/>
    </dgm:pt>
  </dgm:ptLst>
  <dgm:cxnLst>
    <dgm:cxn modelId="{51100B18-BE2D-4374-AE72-C0F7F09058CB}" srcId="{B0AEA664-75A3-4F8B-89D7-0E1F915D0A60}" destId="{08ADFE18-3032-426C-9867-ECBD3EAF281F}" srcOrd="3" destOrd="0" parTransId="{2EBA28BA-D526-4426-86D6-D0F4E368D3D0}" sibTransId="{361D778D-64D5-4B4D-9A94-4FB63709D3A4}"/>
    <dgm:cxn modelId="{BE2BE4DF-C3E2-43B7-84BB-75D7F9C1BDE6}" type="presOf" srcId="{6365354A-842A-4781-B8E8-3C263FCE9187}" destId="{B98478CA-E63D-4120-ABE0-7B6F92111D59}" srcOrd="0" destOrd="0" presId="urn:microsoft.com/office/officeart/2005/8/layout/cycle1"/>
    <dgm:cxn modelId="{19FE48AF-407D-4683-AB9A-B6004C2FE53C}" type="presOf" srcId="{B0AEA664-75A3-4F8B-89D7-0E1F915D0A60}" destId="{E024C358-A1A3-4D44-93F6-5F980F44D7EB}" srcOrd="0" destOrd="0" presId="urn:microsoft.com/office/officeart/2005/8/layout/cycle1"/>
    <dgm:cxn modelId="{E0CCC6C1-E7C6-4753-B4E8-D4AB2F9813E4}" type="presOf" srcId="{E0259B24-ECD1-4CF4-BCA9-62FB1CA04499}" destId="{AEA656F7-4621-4242-87B0-0B4275892B2E}" srcOrd="0" destOrd="0" presId="urn:microsoft.com/office/officeart/2005/8/layout/cycle1"/>
    <dgm:cxn modelId="{F60E8473-EF43-4F2B-9363-91F6EA037189}" type="presOf" srcId="{D490CE23-E55B-421E-AAB9-4A6ADEDB6227}" destId="{FEA837B3-2D9B-45C1-9D7C-31974BD3F1E2}" srcOrd="0" destOrd="0" presId="urn:microsoft.com/office/officeart/2005/8/layout/cycle1"/>
    <dgm:cxn modelId="{CEDDBB3E-7843-4945-B3B2-42ED0CB00A80}" srcId="{B0AEA664-75A3-4F8B-89D7-0E1F915D0A60}" destId="{3817F166-67DE-4C24-A535-3197BA085C38}" srcOrd="4" destOrd="0" parTransId="{5AFCD06B-D36B-4B02-9CBC-C1AAB8826ED9}" sibTransId="{E0259B24-ECD1-4CF4-BCA9-62FB1CA04499}"/>
    <dgm:cxn modelId="{73698A1D-D5F5-4FF2-A346-CBDD17BCFCE8}" type="presOf" srcId="{3817F166-67DE-4C24-A535-3197BA085C38}" destId="{6D0BCAD1-91DB-408A-87AC-627D09A62846}" srcOrd="0" destOrd="0" presId="urn:microsoft.com/office/officeart/2005/8/layout/cycle1"/>
    <dgm:cxn modelId="{0756BD51-67F5-42F6-B5F0-D764EB6EFC90}" type="presOf" srcId="{522E05A7-921A-480F-906F-0D56D05C8E8A}" destId="{3F7EBC66-A986-4BDE-ADD0-42794B91D707}" srcOrd="0" destOrd="0" presId="urn:microsoft.com/office/officeart/2005/8/layout/cycle1"/>
    <dgm:cxn modelId="{C3F5038A-FC28-43EF-8B98-B6373C7C0BA1}" type="presOf" srcId="{2EA621B4-A627-4B37-AADB-1A3880B65E49}" destId="{C5B4A9E8-05FF-4D6E-8F37-D706F117FB6A}" srcOrd="0" destOrd="0" presId="urn:microsoft.com/office/officeart/2005/8/layout/cycle1"/>
    <dgm:cxn modelId="{60F3D38D-744F-402A-910C-CCB9F7D05A38}" type="presOf" srcId="{65501FFF-9587-4179-A66B-3B925F787920}" destId="{B78C9420-D0E2-483F-B708-E04607968CD2}" srcOrd="0" destOrd="0" presId="urn:microsoft.com/office/officeart/2005/8/layout/cycle1"/>
    <dgm:cxn modelId="{34F094CA-52E0-40E3-A92A-6028F58CE5BA}" srcId="{B0AEA664-75A3-4F8B-89D7-0E1F915D0A60}" destId="{064B4135-2876-41FB-9D41-485600100FA8}" srcOrd="2" destOrd="0" parTransId="{5808A86E-4A53-4881-AD8E-A7BBEBF98865}" sibTransId="{522E05A7-921A-480F-906F-0D56D05C8E8A}"/>
    <dgm:cxn modelId="{8C924673-8738-4DA5-9938-E0D63C34A2DF}" type="presOf" srcId="{064B4135-2876-41FB-9D41-485600100FA8}" destId="{A18425BA-2236-43D3-BD2F-596CCF7508E4}" srcOrd="0" destOrd="0" presId="urn:microsoft.com/office/officeart/2005/8/layout/cycle1"/>
    <dgm:cxn modelId="{B4AD74E5-07A7-4D49-B5E3-07F03988D78F}" srcId="{B0AEA664-75A3-4F8B-89D7-0E1F915D0A60}" destId="{2EA621B4-A627-4B37-AADB-1A3880B65E49}" srcOrd="0" destOrd="0" parTransId="{73F24A2A-A4C8-44A8-9782-F8517B127AA1}" sibTransId="{D490CE23-E55B-421E-AAB9-4A6ADEDB6227}"/>
    <dgm:cxn modelId="{866E1312-B643-42B1-BF07-D70D41D4C4B6}" type="presOf" srcId="{08ADFE18-3032-426C-9867-ECBD3EAF281F}" destId="{EBB2C34F-27E4-4104-AE24-66E3F27B5A67}" srcOrd="0" destOrd="0" presId="urn:microsoft.com/office/officeart/2005/8/layout/cycle1"/>
    <dgm:cxn modelId="{E3D621D2-F1C7-44C2-A804-FE7C56F1989A}" type="presOf" srcId="{361D778D-64D5-4B4D-9A94-4FB63709D3A4}" destId="{53EE7291-2367-4933-9012-C252AA2CB05E}" srcOrd="0" destOrd="0" presId="urn:microsoft.com/office/officeart/2005/8/layout/cycle1"/>
    <dgm:cxn modelId="{3D8E3333-EBC7-4227-803D-B8FD2404B456}" srcId="{B0AEA664-75A3-4F8B-89D7-0E1F915D0A60}" destId="{65501FFF-9587-4179-A66B-3B925F787920}" srcOrd="1" destOrd="0" parTransId="{DFA80798-037B-42E2-A890-E5F79F4631CF}" sibTransId="{6365354A-842A-4781-B8E8-3C263FCE9187}"/>
    <dgm:cxn modelId="{E9262B28-CC31-4A32-8B2C-250679B20DD1}" type="presParOf" srcId="{E024C358-A1A3-4D44-93F6-5F980F44D7EB}" destId="{B2DABA14-D44A-476E-84FC-4786ABCA1DA1}" srcOrd="0" destOrd="0" presId="urn:microsoft.com/office/officeart/2005/8/layout/cycle1"/>
    <dgm:cxn modelId="{7420D4DC-D466-4786-BC15-1B5E24897577}" type="presParOf" srcId="{E024C358-A1A3-4D44-93F6-5F980F44D7EB}" destId="{C5B4A9E8-05FF-4D6E-8F37-D706F117FB6A}" srcOrd="1" destOrd="0" presId="urn:microsoft.com/office/officeart/2005/8/layout/cycle1"/>
    <dgm:cxn modelId="{001FDC9D-FBFA-4BC8-ABA6-F33E5442254F}" type="presParOf" srcId="{E024C358-A1A3-4D44-93F6-5F980F44D7EB}" destId="{FEA837B3-2D9B-45C1-9D7C-31974BD3F1E2}" srcOrd="2" destOrd="0" presId="urn:microsoft.com/office/officeart/2005/8/layout/cycle1"/>
    <dgm:cxn modelId="{25BCC988-7CEC-451D-8B4A-50D4AC2DB57F}" type="presParOf" srcId="{E024C358-A1A3-4D44-93F6-5F980F44D7EB}" destId="{B5ED3E81-32B4-4E66-98E3-A76B8674F314}" srcOrd="3" destOrd="0" presId="urn:microsoft.com/office/officeart/2005/8/layout/cycle1"/>
    <dgm:cxn modelId="{ADD84AEA-5392-4DF9-8A69-E4EF7348377F}" type="presParOf" srcId="{E024C358-A1A3-4D44-93F6-5F980F44D7EB}" destId="{B78C9420-D0E2-483F-B708-E04607968CD2}" srcOrd="4" destOrd="0" presId="urn:microsoft.com/office/officeart/2005/8/layout/cycle1"/>
    <dgm:cxn modelId="{53BBCBFA-57BA-4D1B-A451-D8FC5F0CBACD}" type="presParOf" srcId="{E024C358-A1A3-4D44-93F6-5F980F44D7EB}" destId="{B98478CA-E63D-4120-ABE0-7B6F92111D59}" srcOrd="5" destOrd="0" presId="urn:microsoft.com/office/officeart/2005/8/layout/cycle1"/>
    <dgm:cxn modelId="{0A2F6FAE-E685-428C-9BF7-AD809AD6643A}" type="presParOf" srcId="{E024C358-A1A3-4D44-93F6-5F980F44D7EB}" destId="{DD87939C-A03A-4C86-9654-8F6BE73794E8}" srcOrd="6" destOrd="0" presId="urn:microsoft.com/office/officeart/2005/8/layout/cycle1"/>
    <dgm:cxn modelId="{74BD0266-F77C-4DC2-808C-962ABC1F8D88}" type="presParOf" srcId="{E024C358-A1A3-4D44-93F6-5F980F44D7EB}" destId="{A18425BA-2236-43D3-BD2F-596CCF7508E4}" srcOrd="7" destOrd="0" presId="urn:microsoft.com/office/officeart/2005/8/layout/cycle1"/>
    <dgm:cxn modelId="{50B20E23-0058-488E-AD34-994C1A5214DB}" type="presParOf" srcId="{E024C358-A1A3-4D44-93F6-5F980F44D7EB}" destId="{3F7EBC66-A986-4BDE-ADD0-42794B91D707}" srcOrd="8" destOrd="0" presId="urn:microsoft.com/office/officeart/2005/8/layout/cycle1"/>
    <dgm:cxn modelId="{E8BA6842-9D94-4FE8-A2F6-C5A226C78058}" type="presParOf" srcId="{E024C358-A1A3-4D44-93F6-5F980F44D7EB}" destId="{D13E1982-0D96-4E29-BB76-2F2ED62A44A1}" srcOrd="9" destOrd="0" presId="urn:microsoft.com/office/officeart/2005/8/layout/cycle1"/>
    <dgm:cxn modelId="{CB252AF2-ACCE-49AF-AA1C-FB028F2091E5}" type="presParOf" srcId="{E024C358-A1A3-4D44-93F6-5F980F44D7EB}" destId="{EBB2C34F-27E4-4104-AE24-66E3F27B5A67}" srcOrd="10" destOrd="0" presId="urn:microsoft.com/office/officeart/2005/8/layout/cycle1"/>
    <dgm:cxn modelId="{B510F405-4FD3-4491-9479-AE4AFB2BDD67}" type="presParOf" srcId="{E024C358-A1A3-4D44-93F6-5F980F44D7EB}" destId="{53EE7291-2367-4933-9012-C252AA2CB05E}" srcOrd="11" destOrd="0" presId="urn:microsoft.com/office/officeart/2005/8/layout/cycle1"/>
    <dgm:cxn modelId="{89637808-162D-407D-BE9F-3C68CBA98E3D}" type="presParOf" srcId="{E024C358-A1A3-4D44-93F6-5F980F44D7EB}" destId="{46C83C49-4FAF-42D3-9E04-36FDF19309FE}" srcOrd="12" destOrd="0" presId="urn:microsoft.com/office/officeart/2005/8/layout/cycle1"/>
    <dgm:cxn modelId="{26EE05C8-1CA4-4459-B6D9-E6B5521F6389}" type="presParOf" srcId="{E024C358-A1A3-4D44-93F6-5F980F44D7EB}" destId="{6D0BCAD1-91DB-408A-87AC-627D09A62846}" srcOrd="13" destOrd="0" presId="urn:microsoft.com/office/officeart/2005/8/layout/cycle1"/>
    <dgm:cxn modelId="{69315B02-226E-433F-860B-B2CEE7972DE7}" type="presParOf" srcId="{E024C358-A1A3-4D44-93F6-5F980F44D7EB}" destId="{AEA656F7-4621-4242-87B0-0B4275892B2E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77D19-5956-4B20-BA68-04625844B8FB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19A5-3B21-4C82-98E3-593D6DE57FEE}">
      <dgm:prSet phldrT="[Text]"/>
      <dgm:spPr/>
      <dgm:t>
        <a:bodyPr/>
        <a:lstStyle/>
        <a:p>
          <a:r>
            <a:rPr lang="en-IE" dirty="0" smtClean="0"/>
            <a:t>Left</a:t>
          </a:r>
          <a:endParaRPr lang="en-US" dirty="0"/>
        </a:p>
      </dgm:t>
    </dgm:pt>
    <dgm:pt modelId="{3FD0F51D-C6C3-46C4-ADC4-26AEE2F961A6}" type="parTrans" cxnId="{FE376AE3-4AD0-4BED-A301-873CD54DFB07}">
      <dgm:prSet/>
      <dgm:spPr/>
      <dgm:t>
        <a:bodyPr/>
        <a:lstStyle/>
        <a:p>
          <a:endParaRPr lang="en-US"/>
        </a:p>
      </dgm:t>
    </dgm:pt>
    <dgm:pt modelId="{AB701B5A-9791-4635-BF29-21D7B90A2825}" type="sibTrans" cxnId="{FE376AE3-4AD0-4BED-A301-873CD54DFB07}">
      <dgm:prSet/>
      <dgm:spPr/>
      <dgm:t>
        <a:bodyPr/>
        <a:lstStyle/>
        <a:p>
          <a:endParaRPr lang="en-US"/>
        </a:p>
      </dgm:t>
    </dgm:pt>
    <dgm:pt modelId="{99786AD4-8082-4666-BA2C-D899F63A19EB}">
      <dgm:prSet phldrT="[Text]"/>
      <dgm:spPr/>
      <dgm:t>
        <a:bodyPr/>
        <a:lstStyle/>
        <a:p>
          <a:r>
            <a:rPr lang="en-IE" dirty="0" smtClean="0"/>
            <a:t>Right</a:t>
          </a:r>
          <a:endParaRPr lang="en-US" dirty="0"/>
        </a:p>
      </dgm:t>
    </dgm:pt>
    <dgm:pt modelId="{044747F5-390A-4CB8-A00A-1A4F1B790BB2}" type="parTrans" cxnId="{2012EB7A-F57B-4464-B77C-B15814608771}">
      <dgm:prSet/>
      <dgm:spPr/>
      <dgm:t>
        <a:bodyPr/>
        <a:lstStyle/>
        <a:p>
          <a:endParaRPr lang="en-US"/>
        </a:p>
      </dgm:t>
    </dgm:pt>
    <dgm:pt modelId="{3B0E0766-F266-4DEE-95E1-9B6798535EC6}" type="sibTrans" cxnId="{2012EB7A-F57B-4464-B77C-B15814608771}">
      <dgm:prSet/>
      <dgm:spPr/>
      <dgm:t>
        <a:bodyPr/>
        <a:lstStyle/>
        <a:p>
          <a:endParaRPr lang="en-US"/>
        </a:p>
      </dgm:t>
    </dgm:pt>
    <dgm:pt modelId="{B56A387C-73F9-4829-AC55-BC315FE1EA7D}" type="pres">
      <dgm:prSet presAssocID="{4E777D19-5956-4B20-BA68-04625844B8FB}" presName="cycle" presStyleCnt="0">
        <dgm:presLayoutVars>
          <dgm:dir/>
          <dgm:resizeHandles val="exact"/>
        </dgm:presLayoutVars>
      </dgm:prSet>
      <dgm:spPr/>
    </dgm:pt>
    <dgm:pt modelId="{C898FBFF-61B1-4300-BC16-9A23C5353670}" type="pres">
      <dgm:prSet presAssocID="{A16B19A5-3B21-4C82-98E3-593D6DE57FE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F344E-C000-441F-BD7D-C6016B831195}" type="pres">
      <dgm:prSet presAssocID="{99786AD4-8082-4666-BA2C-D899F63A19EB}" presName="arrow" presStyleLbl="node1" presStyleIdx="1" presStyleCnt="2">
        <dgm:presLayoutVars>
          <dgm:bulletEnabled val="1"/>
        </dgm:presLayoutVars>
      </dgm:prSet>
      <dgm:spPr/>
    </dgm:pt>
  </dgm:ptLst>
  <dgm:cxnLst>
    <dgm:cxn modelId="{FE376AE3-4AD0-4BED-A301-873CD54DFB07}" srcId="{4E777D19-5956-4B20-BA68-04625844B8FB}" destId="{A16B19A5-3B21-4C82-98E3-593D6DE57FEE}" srcOrd="0" destOrd="0" parTransId="{3FD0F51D-C6C3-46C4-ADC4-26AEE2F961A6}" sibTransId="{AB701B5A-9791-4635-BF29-21D7B90A2825}"/>
    <dgm:cxn modelId="{2047B9B2-822A-4340-A27E-2AB133B7187E}" type="presOf" srcId="{A16B19A5-3B21-4C82-98E3-593D6DE57FEE}" destId="{C898FBFF-61B1-4300-BC16-9A23C5353670}" srcOrd="0" destOrd="0" presId="urn:microsoft.com/office/officeart/2005/8/layout/arrow1"/>
    <dgm:cxn modelId="{96E615E0-7397-4995-B459-1C8D9950D373}" type="presOf" srcId="{4E777D19-5956-4B20-BA68-04625844B8FB}" destId="{B56A387C-73F9-4829-AC55-BC315FE1EA7D}" srcOrd="0" destOrd="0" presId="urn:microsoft.com/office/officeart/2005/8/layout/arrow1"/>
    <dgm:cxn modelId="{2012EB7A-F57B-4464-B77C-B15814608771}" srcId="{4E777D19-5956-4B20-BA68-04625844B8FB}" destId="{99786AD4-8082-4666-BA2C-D899F63A19EB}" srcOrd="1" destOrd="0" parTransId="{044747F5-390A-4CB8-A00A-1A4F1B790BB2}" sibTransId="{3B0E0766-F266-4DEE-95E1-9B6798535EC6}"/>
    <dgm:cxn modelId="{DCDB18BD-1E60-4DB0-8238-52CF4774AC29}" type="presOf" srcId="{99786AD4-8082-4666-BA2C-D899F63A19EB}" destId="{C16F344E-C000-441F-BD7D-C6016B831195}" srcOrd="0" destOrd="0" presId="urn:microsoft.com/office/officeart/2005/8/layout/arrow1"/>
    <dgm:cxn modelId="{9B3AEAEC-5E9A-4FA3-AD1A-8DCB7D8D45A3}" type="presParOf" srcId="{B56A387C-73F9-4829-AC55-BC315FE1EA7D}" destId="{C898FBFF-61B1-4300-BC16-9A23C5353670}" srcOrd="0" destOrd="0" presId="urn:microsoft.com/office/officeart/2005/8/layout/arrow1"/>
    <dgm:cxn modelId="{7FC9C31D-8658-43F5-A71C-F4DE82C7FAF9}" type="presParOf" srcId="{B56A387C-73F9-4829-AC55-BC315FE1EA7D}" destId="{C16F344E-C000-441F-BD7D-C6016B831195}" srcOrd="1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24/04/2016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r>
              <a:rPr lang="en-IE" b="1" dirty="0" smtClean="0"/>
              <a:t>MEDIA PLAYER - LOGIN </a:t>
            </a:r>
            <a:r>
              <a:rPr lang="en-IE" b="1" dirty="0" smtClean="0"/>
              <a:t>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Success/Fail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Fail 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Success</a:t>
            </a:r>
          </a:p>
          <a:p>
            <a:r>
              <a:rPr lang="en-IE" sz="1400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MEDIA PLAYER - MAIN </a:t>
            </a:r>
            <a:r>
              <a:rPr lang="en-IE" b="1" dirty="0" smtClean="0"/>
              <a:t>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75056" y="17986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Host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 </a:t>
            </a:r>
            <a:r>
              <a:rPr lang="en-IE" b="1" dirty="0" smtClean="0"/>
              <a:t>MEDIA PLAYER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USE </a:t>
            </a:r>
            <a:r>
              <a:rPr lang="en-IE" b="1" dirty="0" smtClean="0"/>
              <a:t>CASE </a:t>
            </a:r>
            <a:r>
              <a:rPr lang="en-IE" b="1" dirty="0" smtClean="0"/>
              <a:t>– </a:t>
            </a:r>
            <a:r>
              <a:rPr lang="en-IE" b="1" dirty="0" smtClean="0"/>
              <a:t>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MEDIA </a:t>
            </a:r>
            <a:r>
              <a:rPr lang="en-IE" b="1" dirty="0" smtClean="0"/>
              <a:t>PLAYER</a:t>
            </a:r>
            <a:br>
              <a:rPr lang="en-IE" b="1" dirty="0" smtClean="0"/>
            </a:br>
            <a:r>
              <a:rPr lang="en-IE" b="1" dirty="0" smtClean="0"/>
              <a:t> </a:t>
            </a:r>
            <a:r>
              <a:rPr lang="en-IE" b="1" dirty="0" smtClean="0"/>
              <a:t>USE </a:t>
            </a:r>
            <a:r>
              <a:rPr lang="en-IE" b="1" dirty="0" smtClean="0"/>
              <a:t>CASE </a:t>
            </a:r>
            <a:r>
              <a:rPr lang="en-IE" b="1" dirty="0" smtClean="0"/>
              <a:t>- SONG </a:t>
            </a:r>
            <a:r>
              <a:rPr lang="en-IE" b="1" dirty="0" smtClean="0"/>
              <a:t>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8953" y="1789102"/>
            <a:ext cx="519116" cy="8413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1" y="2090727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USE </a:t>
            </a:r>
            <a:r>
              <a:rPr lang="en-IE" b="1" dirty="0" smtClean="0"/>
              <a:t>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86446" y="2432050"/>
            <a:ext cx="373054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349240" y="2622550"/>
            <a:ext cx="437206" cy="635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76" y="244982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Circle Moves Up</a:t>
            </a:r>
            <a:endParaRPr lang="en-IE" sz="1400" b="1" i="1" dirty="0" smtClean="0"/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5372100" y="2118360"/>
            <a:ext cx="849311" cy="11001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1411" y="2154553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3748082" y="193546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Song Plays</a:t>
            </a:r>
            <a:endParaRPr lang="en-IE" sz="1400" b="1" i="1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177912" y="5463540"/>
            <a:ext cx="1617348" cy="190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422900" y="5556250"/>
            <a:ext cx="755012" cy="25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0492" y="525305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</a:t>
            </a:r>
            <a:r>
              <a:rPr lang="en-IE" sz="1400" b="1" i="1" dirty="0" err="1" smtClean="0"/>
              <a:t>Next</a:t>
            </a:r>
            <a:r>
              <a:rPr lang="en-IE" sz="1400" b="1" i="1" dirty="0" smtClean="0"/>
              <a:t> Song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year 5\Project presentation\pics\FX\ani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436" y="1624006"/>
            <a:ext cx="4916488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MEDIA PLAYER 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PLAY/PAUSE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2136140"/>
            <a:ext cx="958850" cy="37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0660" y="2316480"/>
            <a:ext cx="2379015" cy="80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00024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 Empty</a:t>
            </a:r>
            <a:endParaRPr lang="en-IE" sz="1400" b="1" i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1857364"/>
            <a:ext cx="2461260" cy="19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151" y="1654175"/>
            <a:ext cx="434974" cy="409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74" y="165733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Not</a:t>
            </a:r>
          </a:p>
          <a:p>
            <a:r>
              <a:rPr lang="en-IE" sz="1400" b="1" i="1" dirty="0" smtClean="0"/>
              <a:t>Started</a:t>
            </a:r>
            <a:endParaRPr lang="en-IE" sz="1400" b="1" i="1" dirty="0" smtClean="0"/>
          </a:p>
        </p:txBody>
      </p:sp>
      <p:pic>
        <p:nvPicPr>
          <p:cNvPr id="1029" name="Picture 5" descr="C:\year 5\Project presentation\pics\FX\anim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4657725"/>
            <a:ext cx="3280225" cy="1821223"/>
          </a:xfrm>
          <a:prstGeom prst="rect">
            <a:avLst/>
          </a:prstGeom>
          <a:noFill/>
        </p:spPr>
      </p:pic>
      <p:pic>
        <p:nvPicPr>
          <p:cNvPr id="1030" name="Picture 6" descr="C:\year 5\Project presentation\pics\FX\paus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11" y="4633923"/>
            <a:ext cx="3612516" cy="1843077"/>
          </a:xfrm>
          <a:prstGeom prst="rect">
            <a:avLst/>
          </a:prstGeom>
          <a:noFill/>
        </p:spPr>
      </p:pic>
      <p:graphicFrame>
        <p:nvGraphicFramePr>
          <p:cNvPr id="23" name="Diagram 22"/>
          <p:cNvGraphicFramePr/>
          <p:nvPr/>
        </p:nvGraphicFramePr>
        <p:xfrm>
          <a:off x="5116466" y="4443364"/>
          <a:ext cx="2119306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82068" y="4777740"/>
            <a:ext cx="537232" cy="541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rot="16200000" flipH="1">
            <a:off x="1420172" y="4447228"/>
            <a:ext cx="434340" cy="226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392906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Paused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69300" y="4705350"/>
            <a:ext cx="569600" cy="524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301614" y="4444366"/>
            <a:ext cx="611516" cy="5010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746" y="3957642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Playing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OPEN APP</a:t>
            </a:r>
            <a:endParaRPr lang="en-US" b="1" dirty="0"/>
          </a:p>
        </p:txBody>
      </p:sp>
      <p:pic>
        <p:nvPicPr>
          <p:cNvPr id="2050" name="Picture 2" descr="C:\year 5\Project presentation\pics\Android\Screenshots\Screenshot_2016-04-21-21-37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180" y="1525803"/>
            <a:ext cx="2890966" cy="5143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905000" y="3154680"/>
            <a:ext cx="920751" cy="47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5751" y="2790825"/>
            <a:ext cx="2782570" cy="73723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1114396" y="296036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825751" y="3629024"/>
            <a:ext cx="2774950" cy="21697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874520" y="4709160"/>
            <a:ext cx="951231" cy="47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158" y="4445314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Invisible Buttons 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826054" y="588646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9280" y="6286500"/>
            <a:ext cx="926770" cy="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1582" y="6105504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34034" y="3148010"/>
            <a:ext cx="487366" cy="15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15940" y="6240780"/>
            <a:ext cx="502920" cy="76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19750" y="472440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4588" y="2987672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BT </a:t>
            </a:r>
            <a:r>
              <a:rPr lang="en-IE" sz="1400" b="1" i="1" dirty="0" err="1" smtClean="0"/>
              <a:t>Adaptor.startDiscovery</a:t>
            </a:r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DJ Comment </a:t>
            </a:r>
            <a:endParaRPr lang="en-IE" sz="1400" b="1" i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6146494" y="4138618"/>
            <a:ext cx="26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Request</a:t>
            </a:r>
            <a:r>
              <a:rPr lang="en-IE" sz="1400" b="1" i="1" dirty="0" smtClean="0"/>
              <a:t>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DJ Comment,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Skip Song</a:t>
            </a:r>
            <a:endParaRPr lang="en-IE" sz="1400" b="1" i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6120776" y="6031248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Azure Mobile Services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SEARCH FOR MUSIC HOST (BT)</a:t>
            </a:r>
            <a:endParaRPr lang="en-US" b="1" dirty="0"/>
          </a:p>
        </p:txBody>
      </p:sp>
      <p:pic>
        <p:nvPicPr>
          <p:cNvPr id="30722" name="Picture 2" descr="C:\year 5\Project presentation\pics\Android\Screenshots\Screenshot_2016-04-21-21-40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51" y="1584993"/>
            <a:ext cx="2772449" cy="493264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983583" y="3602039"/>
            <a:ext cx="235745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029393" y="360838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Music Host Found</a:t>
            </a:r>
            <a:endParaRPr lang="en-IE" sz="1400" b="1" i="1" dirty="0" smtClean="0"/>
          </a:p>
        </p:txBody>
      </p:sp>
      <p:pic>
        <p:nvPicPr>
          <p:cNvPr id="30723" name="Picture 3" descr="C:\year 5\Project presentation\pics\Android\Screenshots\Screenshot_2016-04-21-21-39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64" y="1537129"/>
            <a:ext cx="2810675" cy="5000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CONNECTED</a:t>
            </a:r>
            <a:endParaRPr lang="en-US" dirty="0"/>
          </a:p>
        </p:txBody>
      </p:sp>
      <p:pic>
        <p:nvPicPr>
          <p:cNvPr id="31748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581" y="1456852"/>
            <a:ext cx="2913533" cy="5183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056" y="1533525"/>
            <a:ext cx="2881145" cy="5126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Connected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5870" y="4614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825751" y="3686174"/>
            <a:ext cx="2774950" cy="671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171700" y="4021934"/>
            <a:ext cx="654051" cy="904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86" y="385286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833674" y="519304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4028" y="4779636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>
                <a:solidFill>
                  <a:srgbClr val="002060"/>
                </a:solidFill>
              </a:rPr>
              <a:t>DJ Comment </a:t>
            </a:r>
            <a:endParaRPr lang="en-IE" sz="1400" b="1" i="1" dirty="0" smtClean="0">
              <a:solidFill>
                <a:srgbClr val="00206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70292" y="3908106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C00000"/>
                </a:solidFill>
              </a:rPr>
              <a:t>SONG_SELECT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825749" y="4437689"/>
            <a:ext cx="2774951" cy="6810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156460" y="4778212"/>
            <a:ext cx="669289" cy="71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2133600" y="5552617"/>
            <a:ext cx="700074" cy="998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590" y="5376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  <a:endParaRPr lang="en-IE" sz="1400" b="1" i="1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43570" y="4071942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3570" y="557214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14" y="46329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002060"/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146494" y="540830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chemeClr val="accent1">
                    <a:lumMod val="75000"/>
                  </a:schemeClr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  <a:endParaRPr lang="en-IE" sz="1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Tools</a:t>
            </a:r>
            <a:endParaRPr lang="en-IE" sz="2000" dirty="0" smtClean="0"/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</a:t>
            </a:r>
            <a:r>
              <a:rPr lang="en-IE" sz="2000" dirty="0" smtClean="0"/>
              <a:t>Media Player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Summary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year 5\Project presentation\pics\Android\Screenshots\Screenshot_2016-04-21-21-41-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22" y="1419211"/>
            <a:ext cx="2697146" cy="47986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REQUEST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94" y="276224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Selected</a:t>
            </a:r>
          </a:p>
          <a:p>
            <a:r>
              <a:rPr lang="en-IE" sz="1400" b="1" i="1" dirty="0" smtClean="0"/>
              <a:t> Song</a:t>
            </a:r>
            <a:endParaRPr lang="en-IE" sz="1400" b="1" i="1" dirty="0" smtClean="0"/>
          </a:p>
        </p:txBody>
      </p: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85775" y="3305175"/>
            <a:ext cx="495277" cy="2000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215" y="1454759"/>
            <a:ext cx="2698248" cy="48006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30324" y="6272213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1</a:t>
            </a:r>
            <a:endParaRPr lang="en-IE" sz="1400" b="1" i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689600" y="629507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</a:t>
            </a:r>
            <a:r>
              <a:rPr lang="en-IE" sz="1400" b="1" i="1" dirty="0" smtClean="0"/>
              <a:t>2</a:t>
            </a:r>
            <a:endParaRPr lang="en-IE" sz="1400" b="1" i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981052" y="3267074"/>
            <a:ext cx="2597151" cy="4762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3643306" y="3357562"/>
          <a:ext cx="1571636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Swipe</a:t>
            </a:r>
            <a:endParaRPr lang="en-IE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SONG </a:t>
            </a:r>
            <a:r>
              <a:rPr lang="en-IE" b="1" dirty="0" smtClean="0"/>
              <a:t>ACCEPTED / NOT ACCEPTED</a:t>
            </a:r>
            <a:endParaRPr lang="en-US" dirty="0"/>
          </a:p>
        </p:txBody>
      </p:sp>
      <p:pic>
        <p:nvPicPr>
          <p:cNvPr id="33795" name="Picture 3" descr="C:\year 5\Project presentation\pics\Android\Screenshots\Screenshot_2016-04-21-21-41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11" y="1490638"/>
            <a:ext cx="2962347" cy="5270512"/>
          </a:xfrm>
          <a:prstGeom prst="rect">
            <a:avLst/>
          </a:prstGeom>
          <a:noFill/>
        </p:spPr>
      </p:pic>
      <p:pic>
        <p:nvPicPr>
          <p:cNvPr id="33796" name="Picture 4" descr="C:\year 5\Project presentation\pics\Android\Screenshots\Screenshot_2016-04-24-16-50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9514" y="1462074"/>
            <a:ext cx="3000396" cy="53382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7175" y="5619750"/>
            <a:ext cx="2828925" cy="49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076837" y="5367321"/>
            <a:ext cx="2819388" cy="7382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3850" y="5210175"/>
            <a:ext cx="938216" cy="5762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468" y="472916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Message From Host</a:t>
            </a:r>
            <a:endParaRPr lang="en-IE" sz="1400" b="1" i="1" dirty="0" smtClean="0"/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 flipV="1">
            <a:off x="3086100" y="5214950"/>
            <a:ext cx="771520" cy="6524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DJ Comment</a:t>
            </a:r>
            <a:endParaRPr lang="en-US" dirty="0"/>
          </a:p>
        </p:txBody>
      </p:sp>
      <p:pic>
        <p:nvPicPr>
          <p:cNvPr id="34818" name="Picture 2" descr="C:\year 5\Project presentation\pics\Android\Screenshots\Screenshot_2016-04-21-21-51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31119" cy="52149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260179" y="3457136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428992" y="314324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  <a:endParaRPr lang="en-IE" b="1" i="1" dirty="0" smtClean="0"/>
          </a:p>
        </p:txBody>
      </p:sp>
      <p:pic>
        <p:nvPicPr>
          <p:cNvPr id="34819" name="Picture 3" descr="C:\year 5\Project presentation\pics\Android\Screenshots\Screenshot_2016-04-21-21-51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898" y="1401605"/>
            <a:ext cx="2936362" cy="5224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SKIP SONG</a:t>
            </a:r>
            <a:endParaRPr lang="en-US" dirty="0"/>
          </a:p>
        </p:txBody>
      </p:sp>
      <p:pic>
        <p:nvPicPr>
          <p:cNvPr id="35842" name="Picture 2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01" y="1514015"/>
            <a:ext cx="2825740" cy="5027461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371622" y="4867203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513398" y="45218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  <a:endParaRPr lang="en-IE" b="1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500034" y="5072073"/>
            <a:ext cx="2749603" cy="737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35843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009" y="1533378"/>
            <a:ext cx="2849439" cy="50696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157573" y="2940147"/>
            <a:ext cx="1763732" cy="337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143116"/>
            <a:ext cx="172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 smtClean="0"/>
              <a:t>Skip votes required decremented</a:t>
            </a:r>
            <a:endParaRPr lang="en-IE" sz="1600" b="1" i="1" dirty="0" smtClean="0"/>
          </a:p>
        </p:txBody>
      </p:sp>
      <p:cxnSp>
        <p:nvCxnSpPr>
          <p:cNvPr id="11" name="Straight Arrow Connector 10"/>
          <p:cNvCxnSpPr>
            <a:stCxn id="10" idx="2"/>
            <a:endCxn id="9" idx="1"/>
          </p:cNvCxnSpPr>
          <p:nvPr/>
        </p:nvCxnSpPr>
        <p:spPr>
          <a:xfrm rot="16200000" flipH="1">
            <a:off x="4693341" y="2644727"/>
            <a:ext cx="134847" cy="7936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US" b="1" i="1" dirty="0" smtClean="0"/>
              <a:t>SEARCH FOR MUSIC HOST </a:t>
            </a:r>
            <a:r>
              <a:rPr lang="en-US" b="1" i="1" dirty="0" smtClean="0"/>
              <a:t>(GPS)</a:t>
            </a:r>
            <a:endParaRPr lang="en-US" dirty="0"/>
          </a:p>
        </p:txBody>
      </p:sp>
      <p:pic>
        <p:nvPicPr>
          <p:cNvPr id="36866" name="Picture 2" descr="C:\year 5\Project presentation\pics\Android\Screenshots\Screenshot_2016-04-24-17-34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42" y="2117721"/>
            <a:ext cx="2573358" cy="4578434"/>
          </a:xfrm>
          <a:prstGeom prst="rect">
            <a:avLst/>
          </a:prstGeom>
          <a:noFill/>
        </p:spPr>
      </p:pic>
      <p:pic>
        <p:nvPicPr>
          <p:cNvPr id="36867" name="Picture 3" descr="C:\year 5\Project presentation\pics\Android\Screenshots\Screenshot_2016-04-24-17-35-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2101671"/>
            <a:ext cx="2574543" cy="458054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198802" y="3790952"/>
            <a:ext cx="2097639" cy="142876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449630" y="37592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Result</a:t>
            </a:r>
            <a:endParaRPr lang="en-IE" b="1" i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36800" y="2365364"/>
            <a:ext cx="419100" cy="45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571604" y="2000240"/>
            <a:ext cx="765196" cy="59214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42873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Progress Widget</a:t>
            </a:r>
            <a:endParaRPr lang="en-IE" b="1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250033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2928926" y="200024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Search Button</a:t>
            </a:r>
            <a:endParaRPr lang="en-IE" b="1" i="1" dirty="0" smtClean="0"/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rot="5400000">
            <a:off x="2765024" y="2649929"/>
            <a:ext cx="621502" cy="5794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72132" y="2870200"/>
            <a:ext cx="2365368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stCxn id="29" idx="2"/>
          </p:cNvCxnSpPr>
          <p:nvPr/>
        </p:nvCxnSpPr>
        <p:spPr>
          <a:xfrm rot="16200000" flipH="1">
            <a:off x="5038042" y="2894909"/>
            <a:ext cx="353801" cy="85725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25003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GPS Coordinates</a:t>
            </a:r>
            <a:endParaRPr lang="en-IE" b="1" i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</a:t>
            </a:r>
            <a:r>
              <a:rPr lang="en-IE" dirty="0" smtClean="0"/>
              <a:t>abilities.</a:t>
            </a:r>
            <a:endParaRPr lang="en-IE" dirty="0" smtClean="0"/>
          </a:p>
          <a:p>
            <a:pPr lvl="1"/>
            <a:r>
              <a:rPr lang="en-IE" dirty="0" smtClean="0"/>
              <a:t>Pleasant user experience for both the host and guest.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</a:t>
            </a:r>
            <a:r>
              <a:rPr lang="en-IE" dirty="0" smtClean="0"/>
              <a:t>Client/Server Protocol.</a:t>
            </a:r>
            <a:endParaRPr lang="en-IE" dirty="0" smtClean="0"/>
          </a:p>
          <a:p>
            <a:pPr lvl="1"/>
            <a:r>
              <a:rPr lang="en-IE" dirty="0" smtClean="0"/>
              <a:t>Develop for local song files.</a:t>
            </a:r>
          </a:p>
          <a:p>
            <a:pPr lvl="1"/>
            <a:r>
              <a:rPr lang="en-IE" dirty="0" smtClean="0"/>
              <a:t>Develop for Wi-Fi instead of Bluetooth.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  <a:endParaRPr lang="en-IE" dirty="0" smtClean="0"/>
          </a:p>
          <a:p>
            <a:pPr lvl="1"/>
            <a:r>
              <a:rPr lang="en-IE" dirty="0" smtClean="0"/>
              <a:t>Project is a product of my abilities and </a:t>
            </a:r>
            <a:r>
              <a:rPr lang="en-IE" dirty="0" smtClean="0"/>
              <a:t>personality.</a:t>
            </a:r>
            <a:endParaRPr lang="en-IE" dirty="0" smtClean="0"/>
          </a:p>
          <a:p>
            <a:pPr lvl="1"/>
            <a:r>
              <a:rPr lang="en-IE" dirty="0" smtClean="0"/>
              <a:t>The product is 50-100 more working hours away from being marketable.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acaicedo</a:t>
            </a:r>
            <a:r>
              <a:rPr lang="en-US" dirty="0" smtClean="0"/>
              <a:t>/JFX-</a:t>
            </a:r>
            <a:r>
              <a:rPr lang="en-US" dirty="0" err="1" smtClean="0"/>
              <a:t>MultiScreen</a:t>
            </a:r>
            <a:r>
              <a:rPr lang="en-IE" dirty="0" smtClean="0"/>
              <a:t> </a:t>
            </a:r>
            <a:endParaRPr lang="en-IE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marcuspimenta</a:t>
            </a:r>
            <a:r>
              <a:rPr lang="en-US" dirty="0" smtClean="0"/>
              <a:t>/Chat-Bluetooth</a:t>
            </a:r>
          </a:p>
          <a:p>
            <a:r>
              <a:rPr lang="en-US" dirty="0" smtClean="0"/>
              <a:t>bluecove.org</a:t>
            </a:r>
          </a:p>
          <a:p>
            <a:r>
              <a:rPr lang="en-IE" dirty="0" smtClean="0"/>
              <a:t>https://</a:t>
            </a:r>
            <a:r>
              <a:rPr lang="en-IE" dirty="0" smtClean="0"/>
              <a:t>manage.windowsazure.com/gmit.ie#Workspaces/MobileServicesExtension/apps/MusicHostService/dashboard</a:t>
            </a:r>
          </a:p>
          <a:p>
            <a:r>
              <a:rPr lang="en-IE" dirty="0" smtClean="0"/>
              <a:t>https://manage.windowsazure.com/gmit.ie#Workspaces/SqlAzureExtension/SqlServer/muzikhostserver/Database/5.muzikhostserver/Dashboard</a:t>
            </a: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Background &amp; Scoping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Tools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</a:t>
            </a:r>
            <a:r>
              <a:rPr lang="en-IE" dirty="0" smtClean="0"/>
              <a:t>Builder</a:t>
            </a:r>
            <a:endParaRPr lang="en-IE" dirty="0" smtClean="0"/>
          </a:p>
          <a:p>
            <a:pPr lvl="1"/>
            <a:r>
              <a:rPr lang="en-IE" dirty="0" smtClean="0"/>
              <a:t>Media Player  API</a:t>
            </a:r>
          </a:p>
          <a:p>
            <a:pPr lvl="1"/>
            <a:r>
              <a:rPr lang="en-IE" dirty="0" smtClean="0"/>
              <a:t>Animation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714752"/>
            <a:ext cx="2448415" cy="1313983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>
            <a:lum bright="-20000" contrast="14000"/>
          </a:blip>
          <a:stretch>
            <a:fillRect/>
          </a:stretch>
        </p:blipFill>
        <p:spPr>
          <a:xfrm>
            <a:off x="4929190" y="1857364"/>
            <a:ext cx="3209873" cy="1604937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5500702"/>
            <a:ext cx="2714645" cy="66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is intended to </a:t>
            </a:r>
            <a:r>
              <a:rPr lang="en-US" dirty="0" smtClean="0"/>
              <a:t>replace </a:t>
            </a:r>
            <a:r>
              <a:rPr lang="en-US" u="sng" dirty="0" smtClean="0"/>
              <a:t>Swing</a:t>
            </a:r>
            <a:r>
              <a:rPr lang="en-US" dirty="0" smtClean="0"/>
              <a:t> as the </a:t>
            </a:r>
            <a:r>
              <a:rPr lang="en-US" dirty="0" smtClean="0"/>
              <a:t>standard GUI</a:t>
            </a:r>
            <a:r>
              <a:rPr lang="en-US" dirty="0" smtClean="0"/>
              <a:t> library </a:t>
            </a:r>
            <a:r>
              <a:rPr lang="en-US" dirty="0" smtClean="0"/>
              <a:t>for Java SE.</a:t>
            </a:r>
          </a:p>
          <a:p>
            <a:r>
              <a:rPr lang="en-US" b="1" dirty="0" smtClean="0"/>
              <a:t>Swing </a:t>
            </a:r>
            <a:r>
              <a:rPr lang="en-US" b="1" dirty="0" smtClean="0"/>
              <a:t>interoperability</a:t>
            </a:r>
            <a:r>
              <a:rPr lang="en-US" dirty="0" smtClean="0"/>
              <a:t>. Existing Swing applications can be updated with new </a:t>
            </a:r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smtClean="0"/>
              <a:t>features.</a:t>
            </a:r>
          </a:p>
          <a:p>
            <a:r>
              <a:rPr lang="en-US" b="1" dirty="0" smtClean="0"/>
              <a:t>Graphic designers </a:t>
            </a:r>
            <a:r>
              <a:rPr lang="en-US" dirty="0" smtClean="0"/>
              <a:t>can easily customize the appearance and style of the application through </a:t>
            </a:r>
            <a:r>
              <a:rPr lang="en-US" dirty="0" smtClean="0"/>
              <a:t>CSS.</a:t>
            </a:r>
          </a:p>
          <a:p>
            <a:r>
              <a:rPr lang="en-US" dirty="0" smtClean="0"/>
              <a:t>High-performance media engine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Stage.</a:t>
            </a:r>
            <a:endParaRPr lang="en-US" dirty="0" smtClean="0"/>
          </a:p>
          <a:p>
            <a:r>
              <a:rPr lang="en-US" dirty="0" smtClean="0"/>
              <a:t>Scene Graph.</a:t>
            </a:r>
          </a:p>
          <a:p>
            <a:r>
              <a:rPr lang="en-US" dirty="0" smtClean="0"/>
              <a:t>Node.</a:t>
            </a:r>
          </a:p>
          <a:p>
            <a:r>
              <a:rPr lang="en-US" dirty="0" smtClean="0"/>
              <a:t>Includes graphics primitives.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</a:t>
            </a:r>
            <a:r>
              <a:rPr lang="en-US" dirty="0" smtClean="0"/>
              <a:t>application thread.</a:t>
            </a:r>
          </a:p>
          <a:p>
            <a:r>
              <a:rPr lang="en-US" dirty="0" smtClean="0"/>
              <a:t>Media thread: </a:t>
            </a:r>
            <a:endParaRPr lang="en-US" dirty="0"/>
          </a:p>
        </p:txBody>
      </p:sp>
      <p:pic>
        <p:nvPicPr>
          <p:cNvPr id="39938" name="Picture 2" descr="C:\year 5\Project presentation\pics\FX\Scenegraph\javafx2-0layout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898" y="1254426"/>
            <a:ext cx="3636935" cy="2015987"/>
          </a:xfrm>
          <a:prstGeom prst="rect">
            <a:avLst/>
          </a:prstGeom>
          <a:noFill/>
        </p:spPr>
      </p:pic>
      <p:pic>
        <p:nvPicPr>
          <p:cNvPr id="39939" name="Picture 3" descr="C:\year 5\Project presentation\pics\FX\Scenegraph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429000"/>
            <a:ext cx="3714776" cy="3190171"/>
          </a:xfrm>
          <a:prstGeom prst="rect">
            <a:avLst/>
          </a:prstGeom>
          <a:noFill/>
        </p:spPr>
      </p:pic>
      <p:pic>
        <p:nvPicPr>
          <p:cNvPr id="39940" name="Picture 4" descr="C:\year 5\Project presentation\pics\FX\Scenegraph\jfxar_dt_001_arch-di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714884"/>
            <a:ext cx="4627563" cy="14919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FXML and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FXML </a:t>
            </a:r>
            <a:r>
              <a:rPr lang="en-US" dirty="0" smtClean="0"/>
              <a:t>is an XML-based declarative markup language for constructing a </a:t>
            </a:r>
            <a:r>
              <a:rPr lang="en-US" dirty="0" err="1" smtClean="0"/>
              <a:t>JavaFX</a:t>
            </a:r>
            <a:r>
              <a:rPr lang="en-US" dirty="0" smtClean="0"/>
              <a:t> application user interface.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designer can code in FXML or use </a:t>
            </a:r>
            <a:r>
              <a:rPr lang="en-US" dirty="0" err="1" smtClean="0"/>
              <a:t>JavaFX</a:t>
            </a:r>
            <a:r>
              <a:rPr lang="en-US" dirty="0" smtClean="0"/>
              <a:t> Scene Builder to interactively design the graphical user interface (GUI).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Scene </a:t>
            </a:r>
            <a:r>
              <a:rPr lang="en-US" dirty="0" smtClean="0"/>
              <a:t>Builder generates FXML markup that can be ported to an IDE where a developer can add the business logic.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Media in </a:t>
            </a:r>
            <a:r>
              <a:rPr lang="en-IE" dirty="0" err="1" smtClean="0"/>
              <a:t>javafx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Media classes are part of </a:t>
            </a:r>
            <a:r>
              <a:rPr lang="en-IE" sz="2000" dirty="0" err="1" smtClean="0"/>
              <a:t>javafx.scene.media</a:t>
            </a:r>
            <a:r>
              <a:rPr lang="en-IE" sz="2000" dirty="0" smtClean="0"/>
              <a:t> package</a:t>
            </a:r>
          </a:p>
          <a:p>
            <a:r>
              <a:rPr lang="en-IE" sz="2000" dirty="0" smtClean="0">
                <a:solidFill>
                  <a:srgbClr val="FF0000"/>
                </a:solidFill>
              </a:rPr>
              <a:t>Media</a:t>
            </a:r>
            <a:r>
              <a:rPr lang="en-IE" sz="2000" dirty="0" smtClean="0"/>
              <a:t>, </a:t>
            </a:r>
            <a:r>
              <a:rPr lang="en-IE" sz="20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2000" dirty="0" smtClean="0"/>
              <a:t> and </a:t>
            </a:r>
            <a:r>
              <a:rPr lang="en-IE" sz="2000" dirty="0" smtClean="0">
                <a:solidFill>
                  <a:srgbClr val="002060"/>
                </a:solidFill>
              </a:rPr>
              <a:t>MediaView</a:t>
            </a:r>
          </a:p>
          <a:p>
            <a:pPr lvl="1">
              <a:buFont typeface="Wingdings" pitchFamily="2" charset="2"/>
              <a:buChar char="§"/>
            </a:pPr>
            <a:r>
              <a:rPr lang="en-IE" sz="1700" dirty="0" smtClean="0">
                <a:solidFill>
                  <a:srgbClr val="002060"/>
                </a:solidFill>
              </a:rPr>
              <a:t>MediaView</a:t>
            </a:r>
            <a:r>
              <a:rPr lang="en-IE" sz="1700" dirty="0" smtClean="0"/>
              <a:t> is a </a:t>
            </a:r>
            <a:r>
              <a:rPr lang="en-IE" sz="1700" u="sng" dirty="0" smtClean="0"/>
              <a:t>Node</a:t>
            </a:r>
            <a:r>
              <a:rPr lang="en-IE" sz="1700" dirty="0" smtClean="0"/>
              <a:t>, it has a </a:t>
            </a:r>
            <a:r>
              <a:rPr lang="en-IE" sz="17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7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IE" sz="1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E" sz="18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sz="1700" dirty="0" smtClean="0"/>
              <a:t>has a </a:t>
            </a:r>
            <a:r>
              <a:rPr lang="en-IE" sz="1800" dirty="0" smtClean="0">
                <a:solidFill>
                  <a:srgbClr val="FF0000"/>
                </a:solidFill>
              </a:rPr>
              <a:t>Media </a:t>
            </a:r>
            <a:r>
              <a:rPr lang="en-IE" sz="1700" dirty="0" smtClean="0"/>
              <a:t>object.</a:t>
            </a:r>
          </a:p>
          <a:p>
            <a:pPr lvl="1">
              <a:buFont typeface="Wingdings" pitchFamily="2" charset="2"/>
              <a:buChar char="§"/>
            </a:pPr>
            <a:endParaRPr lang="en-IE" sz="1700" dirty="0" smtClean="0"/>
          </a:p>
          <a:p>
            <a:r>
              <a:rPr lang="en-IE" sz="2000" dirty="0" err="1" smtClean="0"/>
              <a:t>MediaTimers</a:t>
            </a:r>
            <a:r>
              <a:rPr lang="en-IE" sz="2000" dirty="0" smtClean="0"/>
              <a:t> allow functions to be invokes at key points in Media.</a:t>
            </a:r>
            <a:endParaRPr lang="en-IE" sz="2000" dirty="0" smtClean="0"/>
          </a:p>
        </p:txBody>
      </p:sp>
      <p:pic>
        <p:nvPicPr>
          <p:cNvPr id="38914" name="Picture 2" descr="C:\year 5\Project presentation\pics\FX\media\diagrammedia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929066"/>
            <a:ext cx="4429156" cy="28135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Christmas Poster</a:t>
            </a:r>
            <a:endParaRPr lang="en-IE" b="1" dirty="0"/>
          </a:p>
        </p:txBody>
      </p:sp>
      <p:pic>
        <p:nvPicPr>
          <p:cNvPr id="1027" name="Picture 3" descr="C:\year 5\Project presentation\post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357298"/>
            <a:ext cx="8758205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978</TotalTime>
  <Words>487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MUSIC HOST INTERFACE</vt:lpstr>
      <vt:lpstr>Contents</vt:lpstr>
      <vt:lpstr>Background &amp; Scoping</vt:lpstr>
      <vt:lpstr>Tools</vt:lpstr>
      <vt:lpstr>JavaFX Overview</vt:lpstr>
      <vt:lpstr>JavaFX Overview</vt:lpstr>
      <vt:lpstr>FXML and Scene Builder</vt:lpstr>
      <vt:lpstr>Media in javafx</vt:lpstr>
      <vt:lpstr>Christmas Poster</vt:lpstr>
      <vt:lpstr> MEDIA PLAYER - LOGIN SCREEN</vt:lpstr>
      <vt:lpstr>MEDIA PLAYER - MAIN SCREEN</vt:lpstr>
      <vt:lpstr> MEDIA PLAYER  USE CASE – SETUP</vt:lpstr>
      <vt:lpstr>MEDIA PLAYER  USE CASE - SONG ADDED</vt:lpstr>
      <vt:lpstr>MEDIA PLAYER  USE CASE -  SONG SKIPPED / SONG ENDED</vt:lpstr>
      <vt:lpstr>MEDIA PLAYER  USE CASE – PLAY/PAUSE</vt:lpstr>
      <vt:lpstr>MUSIC HOST CLIENT USE CASE – OPEN APP</vt:lpstr>
      <vt:lpstr>MUSIC HOST CLIENT USE CASE – SEARCH FOR MUSIC HOST (BT)</vt:lpstr>
      <vt:lpstr>MUSIC HOST CLIENT USE CASE – CONNECTED</vt:lpstr>
      <vt:lpstr>MUSIC HOST CLIENT USE CASE – Connected</vt:lpstr>
      <vt:lpstr>MUSIC HOST CLIENT USE CASE – SONG REQUEST</vt:lpstr>
      <vt:lpstr>MUSIC HOST CLIENT USE CASE – SONG ACCEPTED / NOT ACCEPTED</vt:lpstr>
      <vt:lpstr>MUSIC HOST CLIENT USE CASE – DJ Comment</vt:lpstr>
      <vt:lpstr>MUSIC HOST CLIENT USE CASE – SKIP SONG</vt:lpstr>
      <vt:lpstr>MUSIC HOST CLIENT USE CASE – SEARCH FOR MUSIC HOST (GPS)</vt:lpstr>
      <vt:lpstr>Conclusion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171</cp:revision>
  <dcterms:created xsi:type="dcterms:W3CDTF">2013-04-27T20:39:58Z</dcterms:created>
  <dcterms:modified xsi:type="dcterms:W3CDTF">2016-04-24T18:42:39Z</dcterms:modified>
</cp:coreProperties>
</file>