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59" r:id="rId6"/>
    <p:sldId id="273" r:id="rId7"/>
    <p:sldId id="264" r:id="rId8"/>
    <p:sldId id="279" r:id="rId9"/>
    <p:sldId id="275" r:id="rId10"/>
    <p:sldId id="276" r:id="rId11"/>
    <p:sldId id="277" r:id="rId12"/>
    <p:sldId id="278" r:id="rId13"/>
    <p:sldId id="272" r:id="rId14"/>
    <p:sldId id="269" r:id="rId15"/>
    <p:sldId id="270" r:id="rId16"/>
    <p:sldId id="271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832" autoAdjust="0"/>
  </p:normalViewPr>
  <p:slideViewPr>
    <p:cSldViewPr>
      <p:cViewPr>
        <p:scale>
          <a:sx n="75" d="100"/>
          <a:sy n="75" d="100"/>
        </p:scale>
        <p:origin x="-123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AB1346-BCF9-4920-8AE7-A2326FCA5981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E17C257E-EE47-4D20-B9F9-4C7C4DB47282}">
      <dgm:prSet phldrT="[Text]"/>
      <dgm:spPr/>
      <dgm:t>
        <a:bodyPr/>
        <a:lstStyle/>
        <a:p>
          <a:r>
            <a:rPr lang="en-IE" b="1" dirty="0" smtClean="0"/>
            <a:t>Animation</a:t>
          </a:r>
          <a:endParaRPr lang="en-US" b="1" dirty="0"/>
        </a:p>
      </dgm:t>
    </dgm:pt>
    <dgm:pt modelId="{3556F404-F527-4172-A688-BFF21ACCC1A7}" type="parTrans" cxnId="{4A1B0B61-3059-42F3-82BC-8748D803BC57}">
      <dgm:prSet/>
      <dgm:spPr/>
      <dgm:t>
        <a:bodyPr/>
        <a:lstStyle/>
        <a:p>
          <a:endParaRPr lang="en-US"/>
        </a:p>
      </dgm:t>
    </dgm:pt>
    <dgm:pt modelId="{72A700E1-B76A-4C04-8D02-A800B08BD3C5}" type="sibTrans" cxnId="{4A1B0B61-3059-42F3-82BC-8748D803BC57}">
      <dgm:prSet/>
      <dgm:spPr/>
      <dgm:t>
        <a:bodyPr/>
        <a:lstStyle/>
        <a:p>
          <a:endParaRPr lang="en-US"/>
        </a:p>
      </dgm:t>
    </dgm:pt>
    <dgm:pt modelId="{9C8D7CD8-22C7-474F-B9C4-6305E27A830E}" type="pres">
      <dgm:prSet presAssocID="{C7AB1346-BCF9-4920-8AE7-A2326FCA5981}" presName="Name0" presStyleCnt="0">
        <dgm:presLayoutVars>
          <dgm:dir/>
          <dgm:animLvl val="lvl"/>
          <dgm:resizeHandles val="exact"/>
        </dgm:presLayoutVars>
      </dgm:prSet>
      <dgm:spPr/>
    </dgm:pt>
    <dgm:pt modelId="{FD091987-C951-4E89-958A-18A4C9DE0038}" type="pres">
      <dgm:prSet presAssocID="{C7AB1346-BCF9-4920-8AE7-A2326FCA5981}" presName="dummy" presStyleCnt="0"/>
      <dgm:spPr/>
    </dgm:pt>
    <dgm:pt modelId="{FA19332D-0927-4A5E-A79A-1A719972C002}" type="pres">
      <dgm:prSet presAssocID="{C7AB1346-BCF9-4920-8AE7-A2326FCA5981}" presName="linH" presStyleCnt="0"/>
      <dgm:spPr/>
    </dgm:pt>
    <dgm:pt modelId="{19898F4C-CD3C-45FF-AA49-2C700AF93608}" type="pres">
      <dgm:prSet presAssocID="{C7AB1346-BCF9-4920-8AE7-A2326FCA5981}" presName="padding1" presStyleCnt="0"/>
      <dgm:spPr/>
    </dgm:pt>
    <dgm:pt modelId="{78E821AD-AB58-4F40-8994-FAA90D804871}" type="pres">
      <dgm:prSet presAssocID="{E17C257E-EE47-4D20-B9F9-4C7C4DB47282}" presName="linV" presStyleCnt="0"/>
      <dgm:spPr/>
    </dgm:pt>
    <dgm:pt modelId="{C1E71E98-FBA2-4A2F-9F25-1B04E1A46EA6}" type="pres">
      <dgm:prSet presAssocID="{E17C257E-EE47-4D20-B9F9-4C7C4DB47282}" presName="spVertical1" presStyleCnt="0"/>
      <dgm:spPr/>
    </dgm:pt>
    <dgm:pt modelId="{6AD47EEF-66DB-4DA9-B2FF-AB8B212B1FFF}" type="pres">
      <dgm:prSet presAssocID="{E17C257E-EE47-4D20-B9F9-4C7C4DB47282}" presName="parTx" presStyleLbl="revTx" presStyleIdx="0" presStyleCnt="1" custLinFactY="-57097" custLinFactNeighborX="-9845" custLinFactNeighborY="-100000">
        <dgm:presLayoutVars>
          <dgm:chMax val="0"/>
          <dgm:chPref val="0"/>
          <dgm:bulletEnabled val="1"/>
        </dgm:presLayoutVars>
      </dgm:prSet>
      <dgm:spPr/>
    </dgm:pt>
    <dgm:pt modelId="{B25D86F9-A9E7-4C4D-A06F-8F5794F1C7C6}" type="pres">
      <dgm:prSet presAssocID="{E17C257E-EE47-4D20-B9F9-4C7C4DB47282}" presName="spVertical2" presStyleCnt="0"/>
      <dgm:spPr/>
    </dgm:pt>
    <dgm:pt modelId="{227FB8E8-BF76-45CB-8BE1-CD47FD8F24F3}" type="pres">
      <dgm:prSet presAssocID="{E17C257E-EE47-4D20-B9F9-4C7C4DB47282}" presName="spVertical3" presStyleCnt="0"/>
      <dgm:spPr/>
    </dgm:pt>
    <dgm:pt modelId="{454BAEFD-1C45-4BF8-8D9D-0390A925667F}" type="pres">
      <dgm:prSet presAssocID="{C7AB1346-BCF9-4920-8AE7-A2326FCA5981}" presName="padding2" presStyleCnt="0"/>
      <dgm:spPr/>
    </dgm:pt>
    <dgm:pt modelId="{339C02BB-58DD-4427-BFE4-8917D9D09A7C}" type="pres">
      <dgm:prSet presAssocID="{C7AB1346-BCF9-4920-8AE7-A2326FCA5981}" presName="negArrow" presStyleCnt="0"/>
      <dgm:spPr/>
    </dgm:pt>
    <dgm:pt modelId="{C1B91AA8-C5CF-4D25-A71C-A828A09C47D4}" type="pres">
      <dgm:prSet presAssocID="{C7AB1346-BCF9-4920-8AE7-A2326FCA5981}" presName="backgroundArrow" presStyleLbl="node1" presStyleIdx="0" presStyleCnt="1" custLinFactNeighborY="54134"/>
      <dgm:spPr/>
      <dgm:t>
        <a:bodyPr/>
        <a:lstStyle/>
        <a:p>
          <a:endParaRPr lang="en-US"/>
        </a:p>
      </dgm:t>
    </dgm:pt>
  </dgm:ptLst>
  <dgm:cxnLst>
    <dgm:cxn modelId="{3C3895F4-3287-4115-B235-717E1BD4C0DB}" type="presOf" srcId="{C7AB1346-BCF9-4920-8AE7-A2326FCA5981}" destId="{9C8D7CD8-22C7-474F-B9C4-6305E27A830E}" srcOrd="0" destOrd="0" presId="urn:microsoft.com/office/officeart/2005/8/layout/hProcess3"/>
    <dgm:cxn modelId="{47C8C3E3-51DB-44ED-8E2E-210E60A89587}" type="presOf" srcId="{E17C257E-EE47-4D20-B9F9-4C7C4DB47282}" destId="{6AD47EEF-66DB-4DA9-B2FF-AB8B212B1FFF}" srcOrd="0" destOrd="0" presId="urn:microsoft.com/office/officeart/2005/8/layout/hProcess3"/>
    <dgm:cxn modelId="{4A1B0B61-3059-42F3-82BC-8748D803BC57}" srcId="{C7AB1346-BCF9-4920-8AE7-A2326FCA5981}" destId="{E17C257E-EE47-4D20-B9F9-4C7C4DB47282}" srcOrd="0" destOrd="0" parTransId="{3556F404-F527-4172-A688-BFF21ACCC1A7}" sibTransId="{72A700E1-B76A-4C04-8D02-A800B08BD3C5}"/>
    <dgm:cxn modelId="{98CD7867-EF6A-49E5-BC51-D210A1E6400A}" type="presParOf" srcId="{9C8D7CD8-22C7-474F-B9C4-6305E27A830E}" destId="{FD091987-C951-4E89-958A-18A4C9DE0038}" srcOrd="0" destOrd="0" presId="urn:microsoft.com/office/officeart/2005/8/layout/hProcess3"/>
    <dgm:cxn modelId="{8B86F78E-B812-4E27-B20A-D5EC38F89850}" type="presParOf" srcId="{9C8D7CD8-22C7-474F-B9C4-6305E27A830E}" destId="{FA19332D-0927-4A5E-A79A-1A719972C002}" srcOrd="1" destOrd="0" presId="urn:microsoft.com/office/officeart/2005/8/layout/hProcess3"/>
    <dgm:cxn modelId="{03F9094A-0AA1-4B39-99C5-730E4833FAAE}" type="presParOf" srcId="{FA19332D-0927-4A5E-A79A-1A719972C002}" destId="{19898F4C-CD3C-45FF-AA49-2C700AF93608}" srcOrd="0" destOrd="0" presId="urn:microsoft.com/office/officeart/2005/8/layout/hProcess3"/>
    <dgm:cxn modelId="{A7A442F9-1906-4260-9A26-85E04F393545}" type="presParOf" srcId="{FA19332D-0927-4A5E-A79A-1A719972C002}" destId="{78E821AD-AB58-4F40-8994-FAA90D804871}" srcOrd="1" destOrd="0" presId="urn:microsoft.com/office/officeart/2005/8/layout/hProcess3"/>
    <dgm:cxn modelId="{189FC2AE-F907-4860-ADA2-2A4A284AF90A}" type="presParOf" srcId="{78E821AD-AB58-4F40-8994-FAA90D804871}" destId="{C1E71E98-FBA2-4A2F-9F25-1B04E1A46EA6}" srcOrd="0" destOrd="0" presId="urn:microsoft.com/office/officeart/2005/8/layout/hProcess3"/>
    <dgm:cxn modelId="{67EDE485-B1BB-42C7-8C5C-7671B0839D34}" type="presParOf" srcId="{78E821AD-AB58-4F40-8994-FAA90D804871}" destId="{6AD47EEF-66DB-4DA9-B2FF-AB8B212B1FFF}" srcOrd="1" destOrd="0" presId="urn:microsoft.com/office/officeart/2005/8/layout/hProcess3"/>
    <dgm:cxn modelId="{0AEF015B-47A5-4983-9632-134679E124FA}" type="presParOf" srcId="{78E821AD-AB58-4F40-8994-FAA90D804871}" destId="{B25D86F9-A9E7-4C4D-A06F-8F5794F1C7C6}" srcOrd="2" destOrd="0" presId="urn:microsoft.com/office/officeart/2005/8/layout/hProcess3"/>
    <dgm:cxn modelId="{DCF9C444-5435-4A67-9886-424385506CCA}" type="presParOf" srcId="{78E821AD-AB58-4F40-8994-FAA90D804871}" destId="{227FB8E8-BF76-45CB-8BE1-CD47FD8F24F3}" srcOrd="3" destOrd="0" presId="urn:microsoft.com/office/officeart/2005/8/layout/hProcess3"/>
    <dgm:cxn modelId="{C1AAB291-F6F7-483B-8A50-D0D3D35B6125}" type="presParOf" srcId="{FA19332D-0927-4A5E-A79A-1A719972C002}" destId="{454BAEFD-1C45-4BF8-8D9D-0390A925667F}" srcOrd="2" destOrd="0" presId="urn:microsoft.com/office/officeart/2005/8/layout/hProcess3"/>
    <dgm:cxn modelId="{7BD87EBA-1320-4172-B738-38841258663D}" type="presParOf" srcId="{FA19332D-0927-4A5E-A79A-1A719972C002}" destId="{339C02BB-58DD-4427-BFE4-8917D9D09A7C}" srcOrd="3" destOrd="0" presId="urn:microsoft.com/office/officeart/2005/8/layout/hProcess3"/>
    <dgm:cxn modelId="{68D1CA4D-6B38-4918-BC80-86CF6C469E1F}" type="presParOf" srcId="{FA19332D-0927-4A5E-A79A-1A719972C002}" destId="{C1B91AA8-C5CF-4D25-A71C-A828A09C47D4}" srcOrd="4" destOrd="0" presId="urn:microsoft.com/office/officeart/2005/8/layout/hProcess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3A957AC-287E-4063-99EA-2976386BE560}" type="datetimeFigureOut">
              <a:rPr lang="en-IE" smtClean="0"/>
              <a:pPr/>
              <a:t>24/04/2016</a:t>
            </a:fld>
            <a:endParaRPr lang="en-I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57AC-287E-4063-99EA-2976386BE560}" type="datetimeFigureOut">
              <a:rPr lang="en-IE" smtClean="0"/>
              <a:pPr/>
              <a:t>24/04/2016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57AC-287E-4063-99EA-2976386BE560}" type="datetimeFigureOut">
              <a:rPr lang="en-IE" smtClean="0"/>
              <a:pPr/>
              <a:t>24/04/2016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3A957AC-287E-4063-99EA-2976386BE560}" type="datetimeFigureOut">
              <a:rPr lang="en-IE" smtClean="0"/>
              <a:pPr/>
              <a:t>24/04/2016</a:t>
            </a:fld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3A957AC-287E-4063-99EA-2976386BE560}" type="datetimeFigureOut">
              <a:rPr lang="en-IE" smtClean="0"/>
              <a:pPr/>
              <a:t>24/04/2016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57AC-287E-4063-99EA-2976386BE560}" type="datetimeFigureOut">
              <a:rPr lang="en-IE" smtClean="0"/>
              <a:pPr/>
              <a:t>24/04/2016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57AC-287E-4063-99EA-2976386BE560}" type="datetimeFigureOut">
              <a:rPr lang="en-IE" smtClean="0"/>
              <a:pPr/>
              <a:t>24/04/2016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3A957AC-287E-4063-99EA-2976386BE560}" type="datetimeFigureOut">
              <a:rPr lang="en-IE" smtClean="0"/>
              <a:pPr/>
              <a:t>24/04/2016</a:t>
            </a:fld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57AC-287E-4063-99EA-2976386BE560}" type="datetimeFigureOut">
              <a:rPr lang="en-IE" smtClean="0"/>
              <a:pPr/>
              <a:t>24/04/2016</a:t>
            </a:fld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3A957AC-287E-4063-99EA-2976386BE560}" type="datetimeFigureOut">
              <a:rPr lang="en-IE" smtClean="0"/>
              <a:pPr/>
              <a:t>24/04/2016</a:t>
            </a:fld>
            <a:endParaRPr lang="en-IE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3A957AC-287E-4063-99EA-2976386BE560}" type="datetimeFigureOut">
              <a:rPr lang="en-IE" smtClean="0"/>
              <a:pPr/>
              <a:t>24/04/2016</a:t>
            </a:fld>
            <a:endParaRPr lang="en-IE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3A957AC-287E-4063-99EA-2976386BE560}" type="datetimeFigureOut">
              <a:rPr lang="en-IE" smtClean="0"/>
              <a:pPr/>
              <a:t>24/04/2016</a:t>
            </a:fld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MUSIC HOST INTERFACE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E" dirty="0" smtClean="0"/>
          </a:p>
          <a:p>
            <a:r>
              <a:rPr lang="en-IE" dirty="0" smtClean="0"/>
              <a:t>Student:	Thomas Flynn</a:t>
            </a:r>
          </a:p>
          <a:p>
            <a:r>
              <a:rPr lang="en-IE" dirty="0" smtClean="0"/>
              <a:t>Supervisor:	Brian O’ Shea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116632"/>
            <a:ext cx="655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i="1" dirty="0" smtClean="0"/>
              <a:t>BEng. Hons. Computer And Electronic Engineering, GMIT</a:t>
            </a:r>
            <a:endParaRPr lang="en-IE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0"/>
            <a:ext cx="8215370" cy="1368412"/>
          </a:xfrm>
        </p:spPr>
        <p:txBody>
          <a:bodyPr/>
          <a:lstStyle/>
          <a:p>
            <a:pPr algn="ctr"/>
            <a:r>
              <a:rPr lang="en-IE" b="1" dirty="0" smtClean="0"/>
              <a:t>USE CASE - </a:t>
            </a:r>
            <a:br>
              <a:rPr lang="en-IE" b="1" dirty="0" smtClean="0"/>
            </a:br>
            <a:r>
              <a:rPr lang="en-IE" b="1" dirty="0" smtClean="0"/>
              <a:t>SONG SKIPPED / SONG ENDED</a:t>
            </a:r>
            <a:endParaRPr lang="en-US" b="1" dirty="0"/>
          </a:p>
        </p:txBody>
      </p:sp>
      <p:pic>
        <p:nvPicPr>
          <p:cNvPr id="5122" name="Picture 2" descr="C:\year 5\Project presentation\pics\FX\Animation edit\anim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928802"/>
            <a:ext cx="3304195" cy="3643338"/>
          </a:xfrm>
          <a:prstGeom prst="rect">
            <a:avLst/>
          </a:prstGeom>
          <a:noFill/>
        </p:spPr>
      </p:pic>
      <p:pic>
        <p:nvPicPr>
          <p:cNvPr id="5123" name="Picture 3" descr="C:\year 5\Project presentation\pics\FX\Animation edit\anim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1857364"/>
            <a:ext cx="2054451" cy="3841534"/>
          </a:xfrm>
          <a:prstGeom prst="rect">
            <a:avLst/>
          </a:prstGeom>
          <a:noFill/>
        </p:spPr>
      </p:pic>
      <p:sp>
        <p:nvSpPr>
          <p:cNvPr id="6" name="Right Arrow 5"/>
          <p:cNvSpPr/>
          <p:nvPr/>
        </p:nvSpPr>
        <p:spPr>
          <a:xfrm>
            <a:off x="3786182" y="3500438"/>
            <a:ext cx="1857388" cy="928694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oup 6"/>
          <p:cNvGrpSpPr/>
          <p:nvPr/>
        </p:nvGrpSpPr>
        <p:grpSpPr>
          <a:xfrm>
            <a:off x="3929058" y="3429000"/>
            <a:ext cx="1170634" cy="432000"/>
            <a:chOff x="0" y="0"/>
            <a:chExt cx="1170634" cy="432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170634" cy="432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0" y="0"/>
              <a:ext cx="1170634" cy="43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21920" rIns="0" bIns="1219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E" sz="1200" b="1" dirty="0" smtClean="0"/>
                <a:t>Event Fired</a:t>
              </a:r>
              <a:endParaRPr lang="en-US" sz="1200" b="1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Conclusion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Goals</a:t>
            </a:r>
          </a:p>
          <a:p>
            <a:pPr lvl="1"/>
            <a:r>
              <a:rPr lang="en-IE" dirty="0" smtClean="0"/>
              <a:t>Demonstration of abilities</a:t>
            </a:r>
          </a:p>
          <a:p>
            <a:pPr lvl="1"/>
            <a:r>
              <a:rPr lang="en-IE" dirty="0" smtClean="0"/>
              <a:t>Experience with Invention</a:t>
            </a:r>
          </a:p>
          <a:p>
            <a:pPr lvl="1"/>
            <a:r>
              <a:rPr lang="en-IE" dirty="0" smtClean="0"/>
              <a:t>Introduced to new APIs, tools and methodologies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Reflection</a:t>
            </a:r>
          </a:p>
          <a:p>
            <a:pPr lvl="1"/>
            <a:r>
              <a:rPr lang="en-IE" dirty="0" smtClean="0"/>
              <a:t>More focus on control methods</a:t>
            </a:r>
          </a:p>
          <a:p>
            <a:pPr lvl="1"/>
            <a:r>
              <a:rPr lang="en-IE" dirty="0" smtClean="0"/>
              <a:t>Develop more synchronization with user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My conclusion</a:t>
            </a:r>
          </a:p>
          <a:p>
            <a:pPr lvl="1"/>
            <a:r>
              <a:rPr lang="en-IE" dirty="0" smtClean="0"/>
              <a:t>Project is a product of my abilities and personality</a:t>
            </a:r>
          </a:p>
          <a:p>
            <a:pPr lvl="1"/>
            <a:r>
              <a:rPr lang="en-IE" dirty="0" smtClean="0"/>
              <a:t>Realisation will never be what you expect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Experiments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Test Practicality and Usability of Application</a:t>
            </a:r>
          </a:p>
          <a:p>
            <a:pPr lvl="1"/>
            <a:r>
              <a:rPr lang="en-IE" dirty="0" smtClean="0"/>
              <a:t>Developing a purpose</a:t>
            </a:r>
          </a:p>
          <a:p>
            <a:pPr lvl="1"/>
            <a:r>
              <a:rPr lang="en-IE" dirty="0" smtClean="0"/>
              <a:t>Directions the application could have took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Adding Gameplay Mechanics</a:t>
            </a:r>
          </a:p>
          <a:p>
            <a:pPr lvl="1"/>
            <a:r>
              <a:rPr lang="en-IE" dirty="0" smtClean="0"/>
              <a:t>Application as a Game</a:t>
            </a:r>
          </a:p>
          <a:p>
            <a:pPr lvl="1"/>
            <a:r>
              <a:rPr lang="en-IE" dirty="0" smtClean="0"/>
              <a:t>Feasibility and Entertainment tests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Midi Instrument</a:t>
            </a:r>
          </a:p>
          <a:p>
            <a:pPr lvl="1"/>
            <a:r>
              <a:rPr lang="en-IE" dirty="0" smtClean="0"/>
              <a:t>If the application had been midi based</a:t>
            </a:r>
          </a:p>
          <a:p>
            <a:pPr lvl="1"/>
            <a:r>
              <a:rPr lang="en-IE" dirty="0" smtClean="0"/>
              <a:t>Usability as an instrument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Experiment 1 – Gameplay Mechanics</a:t>
            </a:r>
            <a:endParaRPr lang="en-IE" dirty="0"/>
          </a:p>
        </p:txBody>
      </p:sp>
      <p:pic>
        <p:nvPicPr>
          <p:cNvPr id="13" name="Content Placeholder 12" descr="gam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628800"/>
            <a:ext cx="3935288" cy="4608512"/>
          </a:xfrm>
        </p:spPr>
      </p:pic>
      <p:sp>
        <p:nvSpPr>
          <p:cNvPr id="12" name="Content Placeholder 11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4118176" cy="4997152"/>
          </a:xfrm>
        </p:spPr>
        <p:txBody>
          <a:bodyPr>
            <a:normAutofit/>
          </a:bodyPr>
          <a:lstStyle/>
          <a:p>
            <a:r>
              <a:rPr lang="en-IE" dirty="0" smtClean="0"/>
              <a:t>Looping Track Sections</a:t>
            </a:r>
          </a:p>
          <a:p>
            <a:pPr lvl="1"/>
            <a:r>
              <a:rPr lang="en-IE" dirty="0" smtClean="0"/>
              <a:t>Turn on effect to break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Feasibility</a:t>
            </a:r>
          </a:p>
          <a:p>
            <a:pPr lvl="1"/>
            <a:r>
              <a:rPr lang="en-IE" dirty="0" smtClean="0"/>
              <a:t>Mechanics functional</a:t>
            </a:r>
          </a:p>
          <a:p>
            <a:pPr lvl="1"/>
            <a:r>
              <a:rPr lang="en-IE" dirty="0" smtClean="0"/>
              <a:t>Application operational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Entertainment</a:t>
            </a:r>
          </a:p>
          <a:p>
            <a:pPr lvl="1"/>
            <a:r>
              <a:rPr lang="en-IE" dirty="0" smtClean="0"/>
              <a:t>Not in sync with tracks</a:t>
            </a:r>
          </a:p>
          <a:p>
            <a:endParaRPr lang="en-IE" dirty="0" smtClean="0"/>
          </a:p>
          <a:p>
            <a:r>
              <a:rPr lang="en-IE" dirty="0" smtClean="0"/>
              <a:t>Conclusion</a:t>
            </a:r>
          </a:p>
          <a:p>
            <a:pPr lvl="1"/>
            <a:r>
              <a:rPr lang="en-IE" dirty="0" smtClean="0"/>
              <a:t>Difficult to link mechanics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Experiment 2 – Midi Instrument</a:t>
            </a:r>
            <a:endParaRPr lang="en-IE" dirty="0"/>
          </a:p>
        </p:txBody>
      </p:sp>
      <p:pic>
        <p:nvPicPr>
          <p:cNvPr id="5" name="Content Placeholder 4" descr="midi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628800"/>
            <a:ext cx="3935288" cy="4536503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4190184" cy="4572000"/>
          </a:xfrm>
        </p:spPr>
        <p:txBody>
          <a:bodyPr/>
          <a:lstStyle/>
          <a:p>
            <a:r>
              <a:rPr lang="en-IE" dirty="0" smtClean="0"/>
              <a:t>Kinect Midi Generator</a:t>
            </a:r>
          </a:p>
          <a:p>
            <a:pPr lvl="1"/>
            <a:r>
              <a:rPr lang="en-IE" dirty="0" smtClean="0"/>
              <a:t>Instrumentation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Usability</a:t>
            </a:r>
          </a:p>
          <a:p>
            <a:pPr lvl="1"/>
            <a:r>
              <a:rPr lang="en-IE" dirty="0" smtClean="0"/>
              <a:t>Lack of control resolution</a:t>
            </a:r>
          </a:p>
          <a:p>
            <a:pPr lvl="1"/>
            <a:r>
              <a:rPr lang="en-IE" dirty="0" smtClean="0"/>
              <a:t>Reduction of inputs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Conclusion</a:t>
            </a:r>
          </a:p>
          <a:p>
            <a:pPr lvl="1"/>
            <a:r>
              <a:rPr lang="en-IE" dirty="0" smtClean="0"/>
              <a:t>Compensation of control</a:t>
            </a:r>
          </a:p>
          <a:p>
            <a:pPr lvl="1"/>
            <a:r>
              <a:rPr lang="en-IE" dirty="0" smtClean="0"/>
              <a:t>Reduction of playability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References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KinectSDKBook4CPP – github</a:t>
            </a:r>
          </a:p>
          <a:p>
            <a:r>
              <a:rPr lang="en-IE" dirty="0" smtClean="0"/>
              <a:t>Channel9 MSDN Kinect Tutorials</a:t>
            </a:r>
          </a:p>
          <a:p>
            <a:r>
              <a:rPr lang="en-IE" dirty="0" smtClean="0"/>
              <a:t>Focus On SDL – Ernest Pazera</a:t>
            </a:r>
          </a:p>
          <a:p>
            <a:r>
              <a:rPr lang="en-IE" dirty="0" smtClean="0"/>
              <a:t>FMOD Ex Examples and Documentation</a:t>
            </a:r>
          </a:p>
          <a:p>
            <a:endParaRPr lang="en-IE" dirty="0" smtClean="0"/>
          </a:p>
          <a:p>
            <a:r>
              <a:rPr lang="en-IE" dirty="0" smtClean="0"/>
              <a:t>Freshfunkee.wordpress.com</a:t>
            </a:r>
          </a:p>
          <a:p>
            <a:r>
              <a:rPr lang="en-IE" dirty="0" smtClean="0"/>
              <a:t>Github.com/freshfunkee</a:t>
            </a:r>
          </a:p>
          <a:p>
            <a:r>
              <a:rPr lang="en-IE" dirty="0" smtClean="0"/>
              <a:t>Youtube.com/ejoy50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Contents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/>
          </a:bodyPr>
          <a:lstStyle/>
          <a:p>
            <a:r>
              <a:rPr lang="en-IE" sz="2000" dirty="0" smtClean="0"/>
              <a:t>Background</a:t>
            </a:r>
          </a:p>
          <a:p>
            <a:endParaRPr lang="en-IE" sz="2000" dirty="0" smtClean="0"/>
          </a:p>
          <a:p>
            <a:r>
              <a:rPr lang="en-IE" sz="2000" dirty="0" smtClean="0"/>
              <a:t>Development</a:t>
            </a:r>
          </a:p>
          <a:p>
            <a:pPr>
              <a:buNone/>
            </a:pPr>
            <a:endParaRPr lang="en-IE" sz="2000" dirty="0" smtClean="0"/>
          </a:p>
          <a:p>
            <a:r>
              <a:rPr lang="en-IE" sz="2000" dirty="0" smtClean="0"/>
              <a:t>Desktop Media Player Application</a:t>
            </a:r>
          </a:p>
          <a:p>
            <a:endParaRPr lang="en-IE" sz="2000" dirty="0" smtClean="0"/>
          </a:p>
          <a:p>
            <a:r>
              <a:rPr lang="en-IE" sz="2000" dirty="0" smtClean="0"/>
              <a:t>Android Application</a:t>
            </a:r>
          </a:p>
          <a:p>
            <a:endParaRPr lang="en-IE" sz="2000" dirty="0" smtClean="0"/>
          </a:p>
          <a:p>
            <a:r>
              <a:rPr lang="en-IE" sz="2000" dirty="0" smtClean="0"/>
              <a:t>Summary</a:t>
            </a:r>
          </a:p>
          <a:p>
            <a:endParaRPr lang="en-IE" sz="2000" dirty="0" smtClean="0"/>
          </a:p>
          <a:p>
            <a:r>
              <a:rPr lang="en-IE" sz="2000" dirty="0" smtClean="0"/>
              <a:t>Conclusion</a:t>
            </a:r>
          </a:p>
          <a:p>
            <a:endParaRPr lang="en-I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Background &amp; Scoping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58138" cy="4900634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Personal</a:t>
            </a:r>
          </a:p>
          <a:p>
            <a:pPr lvl="1"/>
            <a:r>
              <a:rPr lang="en-IE" dirty="0" smtClean="0"/>
              <a:t>Demonstrate Abilities</a:t>
            </a:r>
          </a:p>
          <a:p>
            <a:pPr lvl="1"/>
            <a:r>
              <a:rPr lang="en-IE" dirty="0" smtClean="0"/>
              <a:t>Realization of Ideas</a:t>
            </a:r>
          </a:p>
          <a:p>
            <a:pPr lvl="1">
              <a:buNone/>
            </a:pPr>
            <a:endParaRPr lang="en-IE" dirty="0" smtClean="0"/>
          </a:p>
          <a:p>
            <a:r>
              <a:rPr lang="en-IE" dirty="0" smtClean="0"/>
              <a:t>Initial Idea</a:t>
            </a:r>
          </a:p>
          <a:p>
            <a:pPr lvl="1"/>
            <a:r>
              <a:rPr lang="en-IE" dirty="0" smtClean="0"/>
              <a:t>Virtual Jukebox</a:t>
            </a:r>
          </a:p>
          <a:p>
            <a:pPr lvl="1">
              <a:buNone/>
            </a:pPr>
            <a:endParaRPr lang="en-IE" dirty="0" smtClean="0"/>
          </a:p>
          <a:p>
            <a:r>
              <a:rPr lang="en-IE" dirty="0" smtClean="0"/>
              <a:t>Complete Idea</a:t>
            </a:r>
          </a:p>
          <a:p>
            <a:pPr lvl="1"/>
            <a:r>
              <a:rPr lang="en-IE" dirty="0" smtClean="0"/>
              <a:t>Music Host dictates what the guests can do.</a:t>
            </a:r>
          </a:p>
          <a:p>
            <a:pPr lvl="1"/>
            <a:r>
              <a:rPr lang="en-IE" dirty="0" smtClean="0"/>
              <a:t>The guest can...</a:t>
            </a:r>
          </a:p>
          <a:p>
            <a:pPr lvl="1">
              <a:buNone/>
            </a:pPr>
            <a:r>
              <a:rPr lang="en-IE" dirty="0" smtClean="0"/>
              <a:t>    -Request songs</a:t>
            </a:r>
          </a:p>
          <a:p>
            <a:pPr lvl="1">
              <a:buNone/>
            </a:pPr>
            <a:r>
              <a:rPr lang="en-IE" dirty="0" smtClean="0"/>
              <a:t>    -Skip songs</a:t>
            </a:r>
          </a:p>
          <a:p>
            <a:pPr lvl="1">
              <a:buNone/>
            </a:pPr>
            <a:r>
              <a:rPr lang="en-IE" dirty="0" smtClean="0"/>
              <a:t>    -Give the DJ feedback</a:t>
            </a:r>
          </a:p>
          <a:p>
            <a:endParaRPr lang="en-I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Tools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err="1" smtClean="0"/>
              <a:t>JavaFX</a:t>
            </a:r>
            <a:endParaRPr lang="en-IE" dirty="0" smtClean="0"/>
          </a:p>
          <a:p>
            <a:pPr lvl="1"/>
            <a:r>
              <a:rPr lang="en-IE" dirty="0" smtClean="0"/>
              <a:t>Scene Builder 2.0</a:t>
            </a:r>
          </a:p>
          <a:p>
            <a:pPr lvl="1"/>
            <a:r>
              <a:rPr lang="en-IE" dirty="0" smtClean="0"/>
              <a:t>Media Player  API</a:t>
            </a:r>
          </a:p>
          <a:p>
            <a:pPr lvl="1"/>
            <a:r>
              <a:rPr lang="en-IE" dirty="0" smtClean="0"/>
              <a:t>Animation API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Microsoft Azure Cloud Storage</a:t>
            </a:r>
          </a:p>
          <a:p>
            <a:pPr lvl="1"/>
            <a:r>
              <a:rPr lang="en-IE" dirty="0" smtClean="0"/>
              <a:t>User Login Credentials</a:t>
            </a:r>
          </a:p>
          <a:p>
            <a:pPr lvl="1"/>
            <a:r>
              <a:rPr lang="en-IE" dirty="0" smtClean="0"/>
              <a:t>User Songs</a:t>
            </a:r>
          </a:p>
          <a:p>
            <a:pPr lvl="1">
              <a:buNone/>
            </a:pPr>
            <a:endParaRPr lang="en-IE" dirty="0" smtClean="0"/>
          </a:p>
          <a:p>
            <a:r>
              <a:rPr lang="en-IE" dirty="0" smtClean="0"/>
              <a:t>Bluetooth</a:t>
            </a:r>
          </a:p>
          <a:p>
            <a:pPr lvl="1"/>
            <a:r>
              <a:rPr lang="en-US" dirty="0" err="1" smtClean="0"/>
              <a:t>BlueCove</a:t>
            </a:r>
            <a:r>
              <a:rPr lang="en-US" dirty="0" smtClean="0"/>
              <a:t> library</a:t>
            </a:r>
          </a:p>
          <a:p>
            <a:pPr lvl="1"/>
            <a:r>
              <a:rPr lang="en-IE" dirty="0" smtClean="0"/>
              <a:t>Android </a:t>
            </a:r>
            <a:r>
              <a:rPr lang="en-US" dirty="0" smtClean="0"/>
              <a:t>Bluetooth API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Christmas Poster</a:t>
            </a:r>
            <a:endParaRPr lang="en-IE" dirty="0"/>
          </a:p>
        </p:txBody>
      </p:sp>
      <p:pic>
        <p:nvPicPr>
          <p:cNvPr id="1027" name="Picture 3" descr="C:\year 5\Project presentation\poster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1" y="1357298"/>
            <a:ext cx="8758205" cy="52149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7467600" cy="1143000"/>
          </a:xfrm>
        </p:spPr>
        <p:txBody>
          <a:bodyPr/>
          <a:lstStyle/>
          <a:p>
            <a:pPr algn="ctr"/>
            <a:r>
              <a:rPr lang="en-IE" dirty="0" smtClean="0"/>
              <a:t>  </a:t>
            </a:r>
            <a:r>
              <a:rPr lang="en-IE" b="1" dirty="0" smtClean="0"/>
              <a:t>LOGIN SCREEN</a:t>
            </a:r>
            <a:endParaRPr lang="en-US" b="1" dirty="0"/>
          </a:p>
        </p:txBody>
      </p:sp>
      <p:pic>
        <p:nvPicPr>
          <p:cNvPr id="2051" name="Picture 3" descr="C:\year 5\Project presentation\pics\FX\login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428736"/>
            <a:ext cx="4104040" cy="2071702"/>
          </a:xfrm>
          <a:prstGeom prst="rect">
            <a:avLst/>
          </a:prstGeom>
          <a:noFill/>
        </p:spPr>
      </p:pic>
      <p:pic>
        <p:nvPicPr>
          <p:cNvPr id="2052" name="Picture 4" descr="C:\year 5\Project presentation\pics\FX\login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857760"/>
            <a:ext cx="3357586" cy="1754168"/>
          </a:xfrm>
          <a:prstGeom prst="rect">
            <a:avLst/>
          </a:prstGeom>
          <a:noFill/>
        </p:spPr>
      </p:pic>
      <p:pic>
        <p:nvPicPr>
          <p:cNvPr id="2053" name="Picture 5" descr="C:\year 5\Project presentation\pics\FX\login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4857760"/>
            <a:ext cx="3415863" cy="1714736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376612" y="2828927"/>
            <a:ext cx="2005012" cy="30797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43108" y="1928802"/>
            <a:ext cx="1785950" cy="857256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1538" y="142873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i="1" dirty="0" smtClean="0"/>
              <a:t>Login Credentials</a:t>
            </a:r>
          </a:p>
        </p:txBody>
      </p:sp>
      <p:cxnSp>
        <p:nvCxnSpPr>
          <p:cNvPr id="12" name="Straight Arrow Connector 11"/>
          <p:cNvCxnSpPr>
            <a:endCxn id="22" idx="3"/>
          </p:cNvCxnSpPr>
          <p:nvPr/>
        </p:nvCxnSpPr>
        <p:spPr>
          <a:xfrm rot="10800000" flipV="1">
            <a:off x="5753100" y="2571743"/>
            <a:ext cx="890603" cy="411963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72264" y="228599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i="1" dirty="0" smtClean="0"/>
              <a:t>Login Button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24486" y="2833688"/>
            <a:ext cx="328613" cy="30003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5" name="Rectangle 24"/>
          <p:cNvSpPr/>
          <p:nvPr/>
        </p:nvSpPr>
        <p:spPr>
          <a:xfrm>
            <a:off x="2520949" y="2495549"/>
            <a:ext cx="384175" cy="3714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26" name="Straight Arrow Connector 25"/>
          <p:cNvCxnSpPr>
            <a:endCxn id="25" idx="1"/>
          </p:cNvCxnSpPr>
          <p:nvPr/>
        </p:nvCxnSpPr>
        <p:spPr>
          <a:xfrm flipV="1">
            <a:off x="1950720" y="2681287"/>
            <a:ext cx="570229" cy="95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57224" y="2357430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i="1" dirty="0" smtClean="0"/>
              <a:t>Success/Fail</a:t>
            </a:r>
          </a:p>
          <a:p>
            <a:r>
              <a:rPr lang="en-IE" sz="1400" i="1" dirty="0" smtClean="0"/>
              <a:t>Animation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4810" y="424815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i="1" dirty="0" smtClean="0"/>
              <a:t>Fail</a:t>
            </a:r>
            <a:r>
              <a:rPr lang="en-IE" sz="1400" i="1" dirty="0" smtClean="0"/>
              <a:t> </a:t>
            </a:r>
            <a:endParaRPr lang="en-IE" sz="1400" i="1" dirty="0" smtClean="0"/>
          </a:p>
          <a:p>
            <a:r>
              <a:rPr lang="en-IE" sz="1400" i="1" dirty="0" smtClean="0"/>
              <a:t>Animation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77712" y="4252918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i="1" dirty="0" smtClean="0"/>
              <a:t>Success</a:t>
            </a:r>
            <a:endParaRPr lang="en-IE" sz="1400" i="1" dirty="0" smtClean="0"/>
          </a:p>
          <a:p>
            <a:r>
              <a:rPr lang="en-IE" sz="1400" i="1" dirty="0" smtClean="0"/>
              <a:t>Animation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55650" y="5551502"/>
            <a:ext cx="387375" cy="3635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7" name="Rectangle 36"/>
          <p:cNvSpPr/>
          <p:nvPr/>
        </p:nvSpPr>
        <p:spPr>
          <a:xfrm>
            <a:off x="5107781" y="5700713"/>
            <a:ext cx="342900" cy="3286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38" name="Straight Arrow Connector 37"/>
          <p:cNvCxnSpPr>
            <a:endCxn id="36" idx="0"/>
          </p:cNvCxnSpPr>
          <p:nvPr/>
        </p:nvCxnSpPr>
        <p:spPr>
          <a:xfrm rot="16200000" flipH="1">
            <a:off x="727848" y="5130012"/>
            <a:ext cx="836618" cy="6362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6200000" flipH="1">
            <a:off x="4587721" y="5188739"/>
            <a:ext cx="939152" cy="10191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year 5\Project presentation\pics\FX\main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285992"/>
            <a:ext cx="7072362" cy="354934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7467600" cy="1143000"/>
          </a:xfrm>
        </p:spPr>
        <p:txBody>
          <a:bodyPr/>
          <a:lstStyle/>
          <a:p>
            <a:pPr algn="ctr"/>
            <a:r>
              <a:rPr lang="en-IE" b="1" dirty="0" smtClean="0"/>
              <a:t>MAIN SCREEN</a:t>
            </a:r>
            <a:endParaRPr lang="en-IE" b="1" dirty="0"/>
          </a:p>
        </p:txBody>
      </p:sp>
      <p:sp>
        <p:nvSpPr>
          <p:cNvPr id="5" name="Rectangle 4"/>
          <p:cNvSpPr/>
          <p:nvPr/>
        </p:nvSpPr>
        <p:spPr>
          <a:xfrm>
            <a:off x="1023932" y="2308860"/>
            <a:ext cx="1711647" cy="7086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" name="Rectangle 8"/>
          <p:cNvSpPr/>
          <p:nvPr/>
        </p:nvSpPr>
        <p:spPr>
          <a:xfrm>
            <a:off x="3787775" y="5530850"/>
            <a:ext cx="936626" cy="28892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285852" y="2000240"/>
            <a:ext cx="357190" cy="285752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71868" y="6286520"/>
            <a:ext cx="235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Play, Skip, Add, Buttons</a:t>
            </a:r>
            <a:endParaRPr lang="en-IE" sz="1400" b="1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6889748" y="165734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i="1" dirty="0" smtClean="0"/>
              <a:t>Logout Button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28662" y="5357826"/>
            <a:ext cx="642942" cy="42862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7" name="TextBox 36"/>
          <p:cNvSpPr txBox="1"/>
          <p:nvPr/>
        </p:nvSpPr>
        <p:spPr>
          <a:xfrm>
            <a:off x="665134" y="6278086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Server Button</a:t>
            </a:r>
          </a:p>
        </p:txBody>
      </p:sp>
      <p:cxnSp>
        <p:nvCxnSpPr>
          <p:cNvPr id="38" name="Straight Arrow Connector 37"/>
          <p:cNvCxnSpPr>
            <a:stCxn id="37" idx="0"/>
            <a:endCxn id="36" idx="2"/>
          </p:cNvCxnSpPr>
          <p:nvPr/>
        </p:nvCxnSpPr>
        <p:spPr>
          <a:xfrm rot="5400000" flipH="1" flipV="1">
            <a:off x="997569" y="6025523"/>
            <a:ext cx="491632" cy="13495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9" idx="2"/>
          </p:cNvCxnSpPr>
          <p:nvPr/>
        </p:nvCxnSpPr>
        <p:spPr>
          <a:xfrm rot="5400000" flipH="1" flipV="1">
            <a:off x="4018757" y="6049169"/>
            <a:ext cx="466725" cy="7938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876925" y="3390900"/>
            <a:ext cx="107950" cy="21272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51" name="Straight Arrow Connector 50"/>
          <p:cNvCxnSpPr/>
          <p:nvPr/>
        </p:nvCxnSpPr>
        <p:spPr>
          <a:xfrm rot="5400000" flipH="1" flipV="1">
            <a:off x="5537207" y="5893611"/>
            <a:ext cx="785024" cy="79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89924" y="6296044"/>
            <a:ext cx="107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Volume Control</a:t>
            </a:r>
            <a:endParaRPr lang="en-IE" sz="1400" b="1" i="1" dirty="0"/>
          </a:p>
        </p:txBody>
      </p:sp>
      <p:sp>
        <p:nvSpPr>
          <p:cNvPr id="57" name="Rectangle 56"/>
          <p:cNvSpPr/>
          <p:nvPr/>
        </p:nvSpPr>
        <p:spPr>
          <a:xfrm>
            <a:off x="7386638" y="5357813"/>
            <a:ext cx="590550" cy="4405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58" name="Straight Arrow Connector 57"/>
          <p:cNvCxnSpPr/>
          <p:nvPr/>
        </p:nvCxnSpPr>
        <p:spPr>
          <a:xfrm rot="5400000" flipH="1" flipV="1">
            <a:off x="7430314" y="6072206"/>
            <a:ext cx="570710" cy="794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345680" y="6287132"/>
            <a:ext cx="107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Start Button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678906" y="5534025"/>
            <a:ext cx="1035844" cy="11668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76" name="Straight Arrow Connector 75"/>
          <p:cNvCxnSpPr/>
          <p:nvPr/>
        </p:nvCxnSpPr>
        <p:spPr>
          <a:xfrm rot="5400000" flipH="1" flipV="1">
            <a:off x="2694003" y="5968999"/>
            <a:ext cx="614346" cy="4748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236782" y="6269986"/>
            <a:ext cx="1214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Download</a:t>
            </a:r>
          </a:p>
          <a:p>
            <a:r>
              <a:rPr lang="en-IE" sz="1400" b="1" i="1" dirty="0" smtClean="0"/>
              <a:t> Progress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733799" y="3117057"/>
            <a:ext cx="1023939" cy="10239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1" name="Rectangle 90"/>
          <p:cNvSpPr/>
          <p:nvPr/>
        </p:nvSpPr>
        <p:spPr>
          <a:xfrm>
            <a:off x="3971926" y="2743199"/>
            <a:ext cx="565149" cy="2190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2" name="Rectangle 91"/>
          <p:cNvSpPr/>
          <p:nvPr/>
        </p:nvSpPr>
        <p:spPr>
          <a:xfrm>
            <a:off x="4130676" y="2471731"/>
            <a:ext cx="247649" cy="23336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93" name="Straight Arrow Connector 92"/>
          <p:cNvCxnSpPr>
            <a:endCxn id="92" idx="0"/>
          </p:cNvCxnSpPr>
          <p:nvPr/>
        </p:nvCxnSpPr>
        <p:spPr>
          <a:xfrm rot="16200000" flipH="1">
            <a:off x="4050510" y="2267739"/>
            <a:ext cx="407981" cy="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91" idx="1"/>
          </p:cNvCxnSpPr>
          <p:nvPr/>
        </p:nvCxnSpPr>
        <p:spPr>
          <a:xfrm>
            <a:off x="3003550" y="2114550"/>
            <a:ext cx="968376" cy="738187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90" idx="3"/>
          </p:cNvCxnSpPr>
          <p:nvPr/>
        </p:nvCxnSpPr>
        <p:spPr>
          <a:xfrm rot="10800000" flipV="1">
            <a:off x="4757738" y="2070100"/>
            <a:ext cx="1147762" cy="109815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7410450" y="2320925"/>
            <a:ext cx="558800" cy="2793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106" name="Straight Arrow Connector 105"/>
          <p:cNvCxnSpPr>
            <a:stCxn id="28" idx="2"/>
            <a:endCxn id="105" idx="0"/>
          </p:cNvCxnSpPr>
          <p:nvPr/>
        </p:nvCxnSpPr>
        <p:spPr>
          <a:xfrm rot="16200000" flipH="1">
            <a:off x="7507943" y="2139018"/>
            <a:ext cx="355800" cy="801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468944" y="180973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i="1" dirty="0" smtClean="0"/>
              <a:t>Time Slider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3675056" y="179862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i="1" dirty="0" smtClean="0"/>
              <a:t>Play Animation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254244" y="182879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i="1" dirty="0" smtClean="0"/>
              <a:t>MediaView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642910" y="171448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i="1" dirty="0" smtClean="0"/>
              <a:t>Host Options</a:t>
            </a:r>
            <a:endParaRPr lang="en-IE" sz="1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4" descr="C:\year 5\Project presentation\pics\FX\step edit\step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5138" y="2352675"/>
            <a:ext cx="7013676" cy="343377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7467600" cy="1143000"/>
          </a:xfrm>
        </p:spPr>
        <p:txBody>
          <a:bodyPr/>
          <a:lstStyle/>
          <a:p>
            <a:pPr algn="ctr"/>
            <a:r>
              <a:rPr lang="en-IE" b="1" dirty="0" smtClean="0"/>
              <a:t>   USE CASE –</a:t>
            </a:r>
            <a:br>
              <a:rPr lang="en-IE" b="1" dirty="0" smtClean="0"/>
            </a:br>
            <a:r>
              <a:rPr lang="en-IE" b="1" dirty="0" smtClean="0"/>
              <a:t> </a:t>
            </a:r>
            <a:r>
              <a:rPr lang="en-IE" b="1" dirty="0" smtClean="0"/>
              <a:t>SETUP</a:t>
            </a:r>
            <a:endParaRPr lang="en-IE" b="1" dirty="0"/>
          </a:p>
        </p:txBody>
      </p:sp>
      <p:sp>
        <p:nvSpPr>
          <p:cNvPr id="5" name="Rectangle 4"/>
          <p:cNvSpPr/>
          <p:nvPr/>
        </p:nvSpPr>
        <p:spPr>
          <a:xfrm>
            <a:off x="1004862" y="2389180"/>
            <a:ext cx="1711647" cy="7086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11" name="Straight Arrow Connector 10"/>
          <p:cNvCxnSpPr>
            <a:stCxn id="173" idx="2"/>
            <a:endCxn id="5" idx="0"/>
          </p:cNvCxnSpPr>
          <p:nvPr/>
        </p:nvCxnSpPr>
        <p:spPr>
          <a:xfrm rot="5400000">
            <a:off x="1643544" y="2169098"/>
            <a:ext cx="437224" cy="2940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14400" y="5265420"/>
            <a:ext cx="670560" cy="48768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7" name="TextBox 36"/>
          <p:cNvSpPr txBox="1"/>
          <p:nvPr/>
        </p:nvSpPr>
        <p:spPr>
          <a:xfrm>
            <a:off x="785786" y="6072206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Server Enabled</a:t>
            </a:r>
          </a:p>
        </p:txBody>
      </p:sp>
      <p:cxnSp>
        <p:nvCxnSpPr>
          <p:cNvPr id="38" name="Straight Arrow Connector 37"/>
          <p:cNvCxnSpPr>
            <a:endCxn id="36" idx="2"/>
          </p:cNvCxnSpPr>
          <p:nvPr/>
        </p:nvCxnSpPr>
        <p:spPr>
          <a:xfrm rot="5400000" flipH="1" flipV="1">
            <a:off x="1072494" y="5895020"/>
            <a:ext cx="319106" cy="35266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254240" y="5288280"/>
            <a:ext cx="624840" cy="47244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58" name="Straight Arrow Connector 57"/>
          <p:cNvCxnSpPr>
            <a:stCxn id="71" idx="0"/>
            <a:endCxn id="57" idx="2"/>
          </p:cNvCxnSpPr>
          <p:nvPr/>
        </p:nvCxnSpPr>
        <p:spPr>
          <a:xfrm rot="5400000" flipH="1" flipV="1">
            <a:off x="7181611" y="5830034"/>
            <a:ext cx="454362" cy="315735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643702" y="6215082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Initialized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700463" y="3467100"/>
            <a:ext cx="1009650" cy="185261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95" name="Straight Arrow Connector 94"/>
          <p:cNvCxnSpPr/>
          <p:nvPr/>
        </p:nvCxnSpPr>
        <p:spPr>
          <a:xfrm rot="16200000" flipV="1">
            <a:off x="4429125" y="5429263"/>
            <a:ext cx="785820" cy="357193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500562" y="6000768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Selection Populated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1071538" y="142873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Guest Options Specified</a:t>
            </a:r>
            <a:endParaRPr lang="en-IE" sz="14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080" y="185730"/>
            <a:ext cx="7467600" cy="1143000"/>
          </a:xfrm>
        </p:spPr>
        <p:txBody>
          <a:bodyPr/>
          <a:lstStyle/>
          <a:p>
            <a:pPr algn="ctr"/>
            <a:r>
              <a:rPr lang="en-IE" b="1" dirty="0" smtClean="0"/>
              <a:t>USE CASE -</a:t>
            </a:r>
            <a:br>
              <a:rPr lang="en-IE" b="1" dirty="0" smtClean="0"/>
            </a:br>
            <a:r>
              <a:rPr lang="en-IE" b="1" dirty="0" smtClean="0"/>
              <a:t>SONG ADDED</a:t>
            </a:r>
            <a:endParaRPr lang="en-US" b="1" dirty="0"/>
          </a:p>
        </p:txBody>
      </p:sp>
      <p:pic>
        <p:nvPicPr>
          <p:cNvPr id="4100" name="Picture 4" descr="C:\year 5\Project presentation\pics\FX\Animation edit\anim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234" y="1795449"/>
            <a:ext cx="3272326" cy="3970351"/>
          </a:xfrm>
          <a:prstGeom prst="rect">
            <a:avLst/>
          </a:prstGeom>
          <a:noFill/>
        </p:spPr>
      </p:pic>
      <p:pic>
        <p:nvPicPr>
          <p:cNvPr id="4101" name="Picture 5" descr="C:\year 5\Project presentation\pics\FX\Animation edit\anim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51442" y="1792269"/>
            <a:ext cx="3483131" cy="387173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2838450" y="5302250"/>
            <a:ext cx="533400" cy="4508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10" name="Straight Arrow Connector 9"/>
          <p:cNvCxnSpPr>
            <a:endCxn id="9" idx="2"/>
          </p:cNvCxnSpPr>
          <p:nvPr/>
        </p:nvCxnSpPr>
        <p:spPr>
          <a:xfrm rot="5400000" flipH="1" flipV="1">
            <a:off x="2714609" y="5895979"/>
            <a:ext cx="533420" cy="247662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08210" y="628017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User Clicks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6200000" flipV="1">
            <a:off x="1500166" y="3929066"/>
            <a:ext cx="1428760" cy="1428760"/>
          </a:xfrm>
          <a:prstGeom prst="straightConnector1">
            <a:avLst/>
          </a:prstGeom>
          <a:ln w="60325" cap="rnd" cmpd="sng">
            <a:solidFill>
              <a:srgbClr val="002060"/>
            </a:solidFill>
            <a:prstDash val="dash"/>
            <a:headEnd type="oval"/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059180" y="3482340"/>
            <a:ext cx="434340" cy="38862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1" name="Rectangle 30"/>
          <p:cNvSpPr/>
          <p:nvPr/>
        </p:nvSpPr>
        <p:spPr>
          <a:xfrm>
            <a:off x="5172075" y="1983580"/>
            <a:ext cx="338138" cy="35004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33" name="Straight Arrow Connector 32"/>
          <p:cNvCxnSpPr>
            <a:endCxn id="36" idx="0"/>
          </p:cNvCxnSpPr>
          <p:nvPr/>
        </p:nvCxnSpPr>
        <p:spPr>
          <a:xfrm rot="16200000" flipH="1">
            <a:off x="5564194" y="1793863"/>
            <a:ext cx="519116" cy="74613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578482" y="2090728"/>
            <a:ext cx="565154" cy="12382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39" name="Straight Arrow Connector 38"/>
          <p:cNvCxnSpPr>
            <a:endCxn id="31" idx="1"/>
          </p:cNvCxnSpPr>
          <p:nvPr/>
        </p:nvCxnSpPr>
        <p:spPr>
          <a:xfrm>
            <a:off x="4786314" y="1785926"/>
            <a:ext cx="385761" cy="372677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286380" y="128586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Song added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857620" y="1357298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Animation Complete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534024" y="5176839"/>
            <a:ext cx="1514475" cy="19526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1" name="TextBox 50"/>
          <p:cNvSpPr txBox="1"/>
          <p:nvPr/>
        </p:nvSpPr>
        <p:spPr>
          <a:xfrm>
            <a:off x="5286380" y="5857892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Download Started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rot="5400000" flipH="1" flipV="1">
            <a:off x="5572133" y="5643579"/>
            <a:ext cx="428629" cy="1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Diagram 54"/>
          <p:cNvGraphicFramePr/>
          <p:nvPr/>
        </p:nvGraphicFramePr>
        <p:xfrm>
          <a:off x="3571868" y="3357562"/>
          <a:ext cx="1428760" cy="928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700</TotalTime>
  <Words>324</Words>
  <Application>Microsoft Office PowerPoint</Application>
  <PresentationFormat>On-screen Show (4:3)</PresentationFormat>
  <Paragraphs>137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Oriel</vt:lpstr>
      <vt:lpstr>MUSIC HOST INTERFACE</vt:lpstr>
      <vt:lpstr>Contents</vt:lpstr>
      <vt:lpstr>Background &amp; Scoping</vt:lpstr>
      <vt:lpstr>Tools</vt:lpstr>
      <vt:lpstr>Christmas Poster</vt:lpstr>
      <vt:lpstr>  LOGIN SCREEN</vt:lpstr>
      <vt:lpstr>MAIN SCREEN</vt:lpstr>
      <vt:lpstr>   USE CASE –  SETUP</vt:lpstr>
      <vt:lpstr>USE CASE - SONG ADDED</vt:lpstr>
      <vt:lpstr>USE CASE -  SONG SKIPPED / SONG ENDED</vt:lpstr>
      <vt:lpstr>Slide 11</vt:lpstr>
      <vt:lpstr>Slide 12</vt:lpstr>
      <vt:lpstr>Conclusion</vt:lpstr>
      <vt:lpstr>Experiments</vt:lpstr>
      <vt:lpstr>Experiment 1 – Gameplay Mechanics</vt:lpstr>
      <vt:lpstr>Experiment 2 – Midi Instrument</vt:lpstr>
      <vt:lpstr>References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Kinect Music Controller</dc:title>
  <dc:creator>Eoin</dc:creator>
  <cp:lastModifiedBy>user</cp:lastModifiedBy>
  <cp:revision>100</cp:revision>
  <dcterms:created xsi:type="dcterms:W3CDTF">2013-04-27T20:39:58Z</dcterms:created>
  <dcterms:modified xsi:type="dcterms:W3CDTF">2016-04-24T03:42:03Z</dcterms:modified>
</cp:coreProperties>
</file>