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112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76440CB-A7C8-124D-9D7C-CA79A9CF7666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7D3DCA-55BC-6341-923C-AB1D14B5E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40CB-A7C8-124D-9D7C-CA79A9CF7666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DCA-55BC-6341-923C-AB1D14B5E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76440CB-A7C8-124D-9D7C-CA79A9CF7666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27D3DCA-55BC-6341-923C-AB1D14B5E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40CB-A7C8-124D-9D7C-CA79A9CF7666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D3DCA-55BC-6341-923C-AB1D14B5E1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40CB-A7C8-124D-9D7C-CA79A9CF7666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6440CB-A7C8-124D-9D7C-CA79A9CF7666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27D3DCA-55BC-6341-923C-AB1D14B5E1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6440CB-A7C8-124D-9D7C-CA79A9CF7666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27D3DCA-55BC-6341-923C-AB1D14B5E1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40CB-A7C8-124D-9D7C-CA79A9CF7666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D3DCA-55BC-6341-923C-AB1D14B5E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40CB-A7C8-124D-9D7C-CA79A9CF7666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7D3DCA-55BC-6341-923C-AB1D14B5E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40CB-A7C8-124D-9D7C-CA79A9CF7666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D3DCA-55BC-6341-923C-AB1D14B5E1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76440CB-A7C8-124D-9D7C-CA79A9CF7666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27D3DCA-55BC-6341-923C-AB1D14B5E1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6440CB-A7C8-124D-9D7C-CA79A9CF7666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27D3DCA-55BC-6341-923C-AB1D14B5E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By Thomas Flynn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0" y="1733352"/>
            <a:ext cx="8509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E" sz="4400" dirty="0" smtClean="0"/>
          </a:p>
          <a:p>
            <a:pPr algn="ctr"/>
            <a:r>
              <a:rPr lang="en-IE" sz="4800" dirty="0" smtClean="0"/>
              <a:t>Computer &amp; Electronic Engineering </a:t>
            </a:r>
          </a:p>
          <a:p>
            <a:pPr algn="ctr"/>
            <a:r>
              <a:rPr lang="en-IE" sz="4800" dirty="0" smtClean="0"/>
              <a:t>Final Year Project</a:t>
            </a:r>
          </a:p>
          <a:p>
            <a:pPr algn="ctr"/>
            <a:r>
              <a:rPr lang="en-IE" sz="4800" dirty="0" smtClean="0"/>
              <a:t>“Music Host Interface”</a:t>
            </a:r>
          </a:p>
          <a:p>
            <a:endParaRPr lang="en-US" dirty="0"/>
          </a:p>
        </p:txBody>
      </p:sp>
      <p:pic>
        <p:nvPicPr>
          <p:cNvPr id="1026" name="Picture 2" descr="C:\year 5\Project presentation\pics\gmit-logo-2012rg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75" y="452438"/>
            <a:ext cx="4733925" cy="1484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779002" cy="4981576"/>
          </a:xfrm>
        </p:spPr>
        <p:txBody>
          <a:bodyPr>
            <a:normAutofit/>
          </a:bodyPr>
          <a:lstStyle/>
          <a:p>
            <a:r>
              <a:rPr lang="en-IE" dirty="0" smtClean="0"/>
              <a:t>About the project</a:t>
            </a:r>
          </a:p>
          <a:p>
            <a:r>
              <a:rPr lang="en-IE" dirty="0" smtClean="0"/>
              <a:t>Block diagram</a:t>
            </a:r>
            <a:endParaRPr lang="en-IE" dirty="0" smtClean="0"/>
          </a:p>
          <a:p>
            <a:r>
              <a:rPr lang="en-IE" dirty="0" smtClean="0"/>
              <a:t>A</a:t>
            </a:r>
            <a:r>
              <a:rPr lang="en-IE" dirty="0" smtClean="0"/>
              <a:t>pplication</a:t>
            </a:r>
            <a:endParaRPr lang="en-IE" dirty="0" smtClean="0"/>
          </a:p>
          <a:p>
            <a:r>
              <a:rPr lang="en-IE" dirty="0" smtClean="0"/>
              <a:t>Azure cloud database</a:t>
            </a:r>
          </a:p>
          <a:p>
            <a:r>
              <a:rPr lang="en-IE" dirty="0" smtClean="0"/>
              <a:t>Desktop application</a:t>
            </a:r>
          </a:p>
          <a:p>
            <a:r>
              <a:rPr lang="en-IE" dirty="0" smtClean="0"/>
              <a:t>Android application</a:t>
            </a:r>
          </a:p>
          <a:p>
            <a:r>
              <a:rPr lang="en-IE" dirty="0" smtClean="0"/>
              <a:t>Time dedicated</a:t>
            </a:r>
          </a:p>
          <a:p>
            <a:r>
              <a:rPr lang="en-IE" dirty="0" smtClean="0"/>
              <a:t>Difficulties encountered</a:t>
            </a:r>
          </a:p>
          <a:p>
            <a:r>
              <a:rPr lang="en-IE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330</TotalTime>
  <Words>37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Slide 1</vt:lpstr>
      <vt:lpstr>Summary</vt:lpstr>
      <vt:lpstr>About the project</vt:lpstr>
    </vt:vector>
  </TitlesOfParts>
  <Company>Lakeville Area Public Schools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User</dc:creator>
  <cp:lastModifiedBy>user</cp:lastModifiedBy>
  <cp:revision>87</cp:revision>
  <dcterms:created xsi:type="dcterms:W3CDTF">2011-09-12T16:46:29Z</dcterms:created>
  <dcterms:modified xsi:type="dcterms:W3CDTF">2016-04-21T19:45:02Z</dcterms:modified>
</cp:coreProperties>
</file>