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AFA32-BAF3-4A11-A743-37C43E91BB0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6C825-8807-429F-B756-862857D4AD6D}">
      <dgm:prSet phldrT="[Text]"/>
      <dgm:spPr/>
      <dgm:t>
        <a:bodyPr/>
        <a:lstStyle/>
        <a:p>
          <a:r>
            <a:rPr lang="en-IE" dirty="0" smtClean="0"/>
            <a:t>Nth Music Guest Connects</a:t>
          </a:r>
          <a:endParaRPr lang="en-US" dirty="0"/>
        </a:p>
      </dgm:t>
    </dgm:pt>
    <dgm:pt modelId="{366E6BAA-2B19-42A2-A77F-9298E491A5FF}" type="parTrans" cxnId="{6CAE084F-4533-460C-AA44-2408DCDC57C8}">
      <dgm:prSet/>
      <dgm:spPr/>
      <dgm:t>
        <a:bodyPr/>
        <a:lstStyle/>
        <a:p>
          <a:endParaRPr lang="en-US"/>
        </a:p>
      </dgm:t>
    </dgm:pt>
    <dgm:pt modelId="{1FABF1A9-63F4-4A25-9432-E5D06F60EABC}" type="sibTrans" cxnId="{6CAE084F-4533-460C-AA44-2408DCDC57C8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BDDB271-9B1F-43BC-B1B8-AE2275C26CF9}">
      <dgm:prSet phldrT="[Text]"/>
      <dgm:spPr/>
      <dgm:t>
        <a:bodyPr/>
        <a:lstStyle/>
        <a:p>
          <a:r>
            <a:rPr lang="en-IE" dirty="0" smtClean="0"/>
            <a:t>Music Host sends song selection </a:t>
          </a:r>
          <a:endParaRPr lang="en-US" dirty="0"/>
        </a:p>
      </dgm:t>
    </dgm:pt>
    <dgm:pt modelId="{E27E778E-F5A0-4AC4-999A-22B4B03374EC}" type="parTrans" cxnId="{AB5EB6FF-82B8-4665-80BE-2E80B42CF95B}">
      <dgm:prSet/>
      <dgm:spPr/>
      <dgm:t>
        <a:bodyPr/>
        <a:lstStyle/>
        <a:p>
          <a:endParaRPr lang="en-US"/>
        </a:p>
      </dgm:t>
    </dgm:pt>
    <dgm:pt modelId="{FBCAF556-9924-4C42-9E02-B779132D40B3}" type="sibTrans" cxnId="{AB5EB6FF-82B8-4665-80BE-2E80B42CF95B}">
      <dgm:prSet/>
      <dgm:spPr/>
      <dgm:t>
        <a:bodyPr/>
        <a:lstStyle/>
        <a:p>
          <a:endParaRPr lang="en-US"/>
        </a:p>
      </dgm:t>
    </dgm:pt>
    <dgm:pt modelId="{12D4ED93-DFDA-40FB-9CE6-8BAAB0B80B04}">
      <dgm:prSet phldrT="[Text]"/>
      <dgm:spPr/>
      <dgm:t>
        <a:bodyPr/>
        <a:lstStyle/>
        <a:p>
          <a:r>
            <a:rPr lang="en-IE" dirty="0" smtClean="0"/>
            <a:t>Music</a:t>
          </a:r>
        </a:p>
        <a:p>
          <a:r>
            <a:rPr lang="en-IE" dirty="0" smtClean="0"/>
            <a:t>Guest chooses a song </a:t>
          </a:r>
          <a:endParaRPr lang="en-US" dirty="0"/>
        </a:p>
      </dgm:t>
    </dgm:pt>
    <dgm:pt modelId="{7A288E07-7004-44C6-B49B-8568DF807211}" type="parTrans" cxnId="{6A015B44-416A-48DD-9B6A-2C7B0FFCF019}">
      <dgm:prSet/>
      <dgm:spPr/>
      <dgm:t>
        <a:bodyPr/>
        <a:lstStyle/>
        <a:p>
          <a:endParaRPr lang="en-US"/>
        </a:p>
      </dgm:t>
    </dgm:pt>
    <dgm:pt modelId="{7CA1D891-FF72-4274-95A0-0FFFAE2640E0}" type="sibTrans" cxnId="{6A015B44-416A-48DD-9B6A-2C7B0FFCF019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EE5B15B-B9A3-4ADE-9E80-C1D3065D56F4}">
      <dgm:prSet phldrT="[Text]"/>
      <dgm:spPr/>
      <dgm:t>
        <a:bodyPr/>
        <a:lstStyle/>
        <a:p>
          <a:r>
            <a:rPr lang="en-IE" dirty="0" smtClean="0"/>
            <a:t>Music Host queues the song</a:t>
          </a:r>
          <a:endParaRPr lang="en-US" dirty="0"/>
        </a:p>
      </dgm:t>
    </dgm:pt>
    <dgm:pt modelId="{BDC2C727-8134-4CAA-91E7-AC4D524CED63}" type="parTrans" cxnId="{1FB39DED-473C-463C-BF88-496326FAD8B6}">
      <dgm:prSet/>
      <dgm:spPr/>
      <dgm:t>
        <a:bodyPr/>
        <a:lstStyle/>
        <a:p>
          <a:endParaRPr lang="en-US"/>
        </a:p>
      </dgm:t>
    </dgm:pt>
    <dgm:pt modelId="{4DC5C78D-37A1-42C6-B025-EC121AFE6842}" type="sibTrans" cxnId="{1FB39DED-473C-463C-BF88-496326FAD8B6}">
      <dgm:prSet/>
      <dgm:spPr/>
      <dgm:t>
        <a:bodyPr/>
        <a:lstStyle/>
        <a:p>
          <a:endParaRPr lang="en-US"/>
        </a:p>
      </dgm:t>
    </dgm:pt>
    <dgm:pt modelId="{711A5A69-2058-4EE2-9195-889B1AF00262}">
      <dgm:prSet phldrT="[Text]"/>
      <dgm:spPr/>
      <dgm:t>
        <a:bodyPr/>
        <a:lstStyle/>
        <a:p>
          <a:r>
            <a:rPr lang="en-IE" dirty="0" smtClean="0"/>
            <a:t>Music Guest disconnects</a:t>
          </a:r>
          <a:endParaRPr lang="en-US" dirty="0"/>
        </a:p>
      </dgm:t>
    </dgm:pt>
    <dgm:pt modelId="{2F8D4BD6-D1F1-4105-8BCA-802D0B05AF6A}" type="parTrans" cxnId="{74DE968A-F6C7-4768-9047-6068DEA5C137}">
      <dgm:prSet/>
      <dgm:spPr/>
      <dgm:t>
        <a:bodyPr/>
        <a:lstStyle/>
        <a:p>
          <a:endParaRPr lang="en-US"/>
        </a:p>
      </dgm:t>
    </dgm:pt>
    <dgm:pt modelId="{4F893F72-6FCB-44A8-AEAC-35992F67FF78}" type="sibTrans" cxnId="{74DE968A-F6C7-4768-9047-6068DEA5C13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5AE699C-4257-4DF3-B12D-0ABDA59A2844}" type="pres">
      <dgm:prSet presAssocID="{B7AAFA32-BAF3-4A11-A743-37C43E91BB00}" presName="cycle" presStyleCnt="0">
        <dgm:presLayoutVars>
          <dgm:dir/>
          <dgm:resizeHandles val="exact"/>
        </dgm:presLayoutVars>
      </dgm:prSet>
      <dgm:spPr/>
    </dgm:pt>
    <dgm:pt modelId="{31EC5DEB-BD3A-4CAA-800B-CA6922F09094}" type="pres">
      <dgm:prSet presAssocID="{0206C825-8807-429F-B756-862857D4AD6D}" presName="dummy" presStyleCnt="0"/>
      <dgm:spPr/>
    </dgm:pt>
    <dgm:pt modelId="{F188BDE4-33C1-459A-82A9-4C3E131C372C}" type="pres">
      <dgm:prSet presAssocID="{0206C825-8807-429F-B756-862857D4AD6D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CB47E-F1F6-46C8-A722-651E9D0B9BDF}" type="pres">
      <dgm:prSet presAssocID="{1FABF1A9-63F4-4A25-9432-E5D06F60EABC}" presName="sibTrans" presStyleLbl="node1" presStyleIdx="0" presStyleCnt="5"/>
      <dgm:spPr/>
    </dgm:pt>
    <dgm:pt modelId="{F34AA11F-645F-42E7-A5A7-C9C116AF736F}" type="pres">
      <dgm:prSet presAssocID="{1BDDB271-9B1F-43BC-B1B8-AE2275C26CF9}" presName="dummy" presStyleCnt="0"/>
      <dgm:spPr/>
    </dgm:pt>
    <dgm:pt modelId="{D5A874AA-06B1-45F6-AB77-E5CEC3160ECB}" type="pres">
      <dgm:prSet presAssocID="{1BDDB271-9B1F-43BC-B1B8-AE2275C26CF9}" presName="node" presStyleLbl="revTx" presStyleIdx="1" presStyleCnt="5" custScaleX="166487">
        <dgm:presLayoutVars>
          <dgm:bulletEnabled val="1"/>
        </dgm:presLayoutVars>
      </dgm:prSet>
      <dgm:spPr/>
    </dgm:pt>
    <dgm:pt modelId="{E4A1B2DF-5814-4791-8BC1-EC418DCEC12C}" type="pres">
      <dgm:prSet presAssocID="{FBCAF556-9924-4C42-9E02-B779132D40B3}" presName="sibTrans" presStyleLbl="node1" presStyleIdx="1" presStyleCnt="5"/>
      <dgm:spPr/>
    </dgm:pt>
    <dgm:pt modelId="{4F98EE20-5637-4F58-AAD6-8AD155696FB3}" type="pres">
      <dgm:prSet presAssocID="{12D4ED93-DFDA-40FB-9CE6-8BAAB0B80B04}" presName="dummy" presStyleCnt="0"/>
      <dgm:spPr/>
    </dgm:pt>
    <dgm:pt modelId="{D7379B6C-303E-4E34-9813-F4ED27C14A0B}" type="pres">
      <dgm:prSet presAssocID="{12D4ED93-DFDA-40FB-9CE6-8BAAB0B80B04}" presName="node" presStyleLbl="revTx" presStyleIdx="2" presStyleCnt="5" custScaleY="161624">
        <dgm:presLayoutVars>
          <dgm:bulletEnabled val="1"/>
        </dgm:presLayoutVars>
      </dgm:prSet>
      <dgm:spPr/>
    </dgm:pt>
    <dgm:pt modelId="{ACD5EC38-92BD-47CE-84FD-22E5CD98A9D2}" type="pres">
      <dgm:prSet presAssocID="{7CA1D891-FF72-4274-95A0-0FFFAE2640E0}" presName="sibTrans" presStyleLbl="node1" presStyleIdx="2" presStyleCnt="5"/>
      <dgm:spPr/>
    </dgm:pt>
    <dgm:pt modelId="{4FBE43C9-82B1-4A5F-8374-347D8A6CF660}" type="pres">
      <dgm:prSet presAssocID="{FEE5B15B-B9A3-4ADE-9E80-C1D3065D56F4}" presName="dummy" presStyleCnt="0"/>
      <dgm:spPr/>
    </dgm:pt>
    <dgm:pt modelId="{F291E509-CE2C-4D2C-81AE-5A8881A4BDDD}" type="pres">
      <dgm:prSet presAssocID="{FEE5B15B-B9A3-4ADE-9E80-C1D3065D56F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F01D9-F070-4F90-8056-548419B5C132}" type="pres">
      <dgm:prSet presAssocID="{4DC5C78D-37A1-42C6-B025-EC121AFE6842}" presName="sibTrans" presStyleLbl="node1" presStyleIdx="3" presStyleCnt="5"/>
      <dgm:spPr/>
    </dgm:pt>
    <dgm:pt modelId="{8E5CC123-5775-40ED-A1C2-93E28F80D13F}" type="pres">
      <dgm:prSet presAssocID="{711A5A69-2058-4EE2-9195-889B1AF00262}" presName="dummy" presStyleCnt="0"/>
      <dgm:spPr/>
    </dgm:pt>
    <dgm:pt modelId="{40AB0446-CEAA-4814-A400-98CDECE30303}" type="pres">
      <dgm:prSet presAssocID="{711A5A69-2058-4EE2-9195-889B1AF00262}" presName="node" presStyleLbl="revTx" presStyleIdx="4" presStyleCnt="5" custScaleY="130103">
        <dgm:presLayoutVars>
          <dgm:bulletEnabled val="1"/>
        </dgm:presLayoutVars>
      </dgm:prSet>
      <dgm:spPr/>
    </dgm:pt>
    <dgm:pt modelId="{6BEDCF32-31D8-4695-BD7C-B5422296756E}" type="pres">
      <dgm:prSet presAssocID="{4F893F72-6FCB-44A8-AEAC-35992F67FF78}" presName="sibTrans" presStyleLbl="node1" presStyleIdx="4" presStyleCnt="5"/>
      <dgm:spPr/>
    </dgm:pt>
  </dgm:ptLst>
  <dgm:cxnLst>
    <dgm:cxn modelId="{6432ABB5-B469-47FE-B193-B33E8BC7BCC8}" type="presOf" srcId="{7CA1D891-FF72-4274-95A0-0FFFAE2640E0}" destId="{ACD5EC38-92BD-47CE-84FD-22E5CD98A9D2}" srcOrd="0" destOrd="0" presId="urn:microsoft.com/office/officeart/2005/8/layout/cycle1"/>
    <dgm:cxn modelId="{008E5BBC-D0D4-455A-B9E4-E337B8351732}" type="presOf" srcId="{711A5A69-2058-4EE2-9195-889B1AF00262}" destId="{40AB0446-CEAA-4814-A400-98CDECE30303}" srcOrd="0" destOrd="0" presId="urn:microsoft.com/office/officeart/2005/8/layout/cycle1"/>
    <dgm:cxn modelId="{1F223909-2058-402C-AC29-9D5FDEF5FBED}" type="presOf" srcId="{4DC5C78D-37A1-42C6-B025-EC121AFE6842}" destId="{BEAF01D9-F070-4F90-8056-548419B5C132}" srcOrd="0" destOrd="0" presId="urn:microsoft.com/office/officeart/2005/8/layout/cycle1"/>
    <dgm:cxn modelId="{4EFCE893-14F2-4C8E-B84B-09124B53F551}" type="presOf" srcId="{4F893F72-6FCB-44A8-AEAC-35992F67FF78}" destId="{6BEDCF32-31D8-4695-BD7C-B5422296756E}" srcOrd="0" destOrd="0" presId="urn:microsoft.com/office/officeart/2005/8/layout/cycle1"/>
    <dgm:cxn modelId="{4EC820D5-55BE-4E69-BE8B-EAA0CEAA8BB4}" type="presOf" srcId="{B7AAFA32-BAF3-4A11-A743-37C43E91BB00}" destId="{55AE699C-4257-4DF3-B12D-0ABDA59A2844}" srcOrd="0" destOrd="0" presId="urn:microsoft.com/office/officeart/2005/8/layout/cycle1"/>
    <dgm:cxn modelId="{847DE17F-1CB5-48E0-A89A-CAA65D39B259}" type="presOf" srcId="{FEE5B15B-B9A3-4ADE-9E80-C1D3065D56F4}" destId="{F291E509-CE2C-4D2C-81AE-5A8881A4BDDD}" srcOrd="0" destOrd="0" presId="urn:microsoft.com/office/officeart/2005/8/layout/cycle1"/>
    <dgm:cxn modelId="{6266F141-0A27-4DA7-9FF7-3EF3647FC658}" type="presOf" srcId="{1BDDB271-9B1F-43BC-B1B8-AE2275C26CF9}" destId="{D5A874AA-06B1-45F6-AB77-E5CEC3160ECB}" srcOrd="0" destOrd="0" presId="urn:microsoft.com/office/officeart/2005/8/layout/cycle1"/>
    <dgm:cxn modelId="{6CAE084F-4533-460C-AA44-2408DCDC57C8}" srcId="{B7AAFA32-BAF3-4A11-A743-37C43E91BB00}" destId="{0206C825-8807-429F-B756-862857D4AD6D}" srcOrd="0" destOrd="0" parTransId="{366E6BAA-2B19-42A2-A77F-9298E491A5FF}" sibTransId="{1FABF1A9-63F4-4A25-9432-E5D06F60EABC}"/>
    <dgm:cxn modelId="{B5D1FD8E-81C7-4458-913C-D82858DE0708}" type="presOf" srcId="{0206C825-8807-429F-B756-862857D4AD6D}" destId="{F188BDE4-33C1-459A-82A9-4C3E131C372C}" srcOrd="0" destOrd="0" presId="urn:microsoft.com/office/officeart/2005/8/layout/cycle1"/>
    <dgm:cxn modelId="{AB5EB6FF-82B8-4665-80BE-2E80B42CF95B}" srcId="{B7AAFA32-BAF3-4A11-A743-37C43E91BB00}" destId="{1BDDB271-9B1F-43BC-B1B8-AE2275C26CF9}" srcOrd="1" destOrd="0" parTransId="{E27E778E-F5A0-4AC4-999A-22B4B03374EC}" sibTransId="{FBCAF556-9924-4C42-9E02-B779132D40B3}"/>
    <dgm:cxn modelId="{6A015B44-416A-48DD-9B6A-2C7B0FFCF019}" srcId="{B7AAFA32-BAF3-4A11-A743-37C43E91BB00}" destId="{12D4ED93-DFDA-40FB-9CE6-8BAAB0B80B04}" srcOrd="2" destOrd="0" parTransId="{7A288E07-7004-44C6-B49B-8568DF807211}" sibTransId="{7CA1D891-FF72-4274-95A0-0FFFAE2640E0}"/>
    <dgm:cxn modelId="{74DE968A-F6C7-4768-9047-6068DEA5C137}" srcId="{B7AAFA32-BAF3-4A11-A743-37C43E91BB00}" destId="{711A5A69-2058-4EE2-9195-889B1AF00262}" srcOrd="4" destOrd="0" parTransId="{2F8D4BD6-D1F1-4105-8BCA-802D0B05AF6A}" sibTransId="{4F893F72-6FCB-44A8-AEAC-35992F67FF78}"/>
    <dgm:cxn modelId="{75BFEAFA-AFFD-4495-A7F3-6AC0D7E63B6F}" type="presOf" srcId="{FBCAF556-9924-4C42-9E02-B779132D40B3}" destId="{E4A1B2DF-5814-4791-8BC1-EC418DCEC12C}" srcOrd="0" destOrd="0" presId="urn:microsoft.com/office/officeart/2005/8/layout/cycle1"/>
    <dgm:cxn modelId="{1FB39DED-473C-463C-BF88-496326FAD8B6}" srcId="{B7AAFA32-BAF3-4A11-A743-37C43E91BB00}" destId="{FEE5B15B-B9A3-4ADE-9E80-C1D3065D56F4}" srcOrd="3" destOrd="0" parTransId="{BDC2C727-8134-4CAA-91E7-AC4D524CED63}" sibTransId="{4DC5C78D-37A1-42C6-B025-EC121AFE6842}"/>
    <dgm:cxn modelId="{7CEAC9C2-13F3-4529-80DE-84F244BA87B0}" type="presOf" srcId="{1FABF1A9-63F4-4A25-9432-E5D06F60EABC}" destId="{14ACB47E-F1F6-46C8-A722-651E9D0B9BDF}" srcOrd="0" destOrd="0" presId="urn:microsoft.com/office/officeart/2005/8/layout/cycle1"/>
    <dgm:cxn modelId="{F6B498C5-2CE8-42D4-BAC8-9902CAC95D4D}" type="presOf" srcId="{12D4ED93-DFDA-40FB-9CE6-8BAAB0B80B04}" destId="{D7379B6C-303E-4E34-9813-F4ED27C14A0B}" srcOrd="0" destOrd="0" presId="urn:microsoft.com/office/officeart/2005/8/layout/cycle1"/>
    <dgm:cxn modelId="{5141D21B-6053-43B3-B8AE-078331F5ADF1}" type="presParOf" srcId="{55AE699C-4257-4DF3-B12D-0ABDA59A2844}" destId="{31EC5DEB-BD3A-4CAA-800B-CA6922F09094}" srcOrd="0" destOrd="0" presId="urn:microsoft.com/office/officeart/2005/8/layout/cycle1"/>
    <dgm:cxn modelId="{1107ADD5-C960-4686-8AC3-E0FCD53B8C63}" type="presParOf" srcId="{55AE699C-4257-4DF3-B12D-0ABDA59A2844}" destId="{F188BDE4-33C1-459A-82A9-4C3E131C372C}" srcOrd="1" destOrd="0" presId="urn:microsoft.com/office/officeart/2005/8/layout/cycle1"/>
    <dgm:cxn modelId="{B77B3797-8820-45F3-8869-811C48ABAD0A}" type="presParOf" srcId="{55AE699C-4257-4DF3-B12D-0ABDA59A2844}" destId="{14ACB47E-F1F6-46C8-A722-651E9D0B9BDF}" srcOrd="2" destOrd="0" presId="urn:microsoft.com/office/officeart/2005/8/layout/cycle1"/>
    <dgm:cxn modelId="{39652270-D886-48B3-A4DF-D13694B11776}" type="presParOf" srcId="{55AE699C-4257-4DF3-B12D-0ABDA59A2844}" destId="{F34AA11F-645F-42E7-A5A7-C9C116AF736F}" srcOrd="3" destOrd="0" presId="urn:microsoft.com/office/officeart/2005/8/layout/cycle1"/>
    <dgm:cxn modelId="{4157BD36-C29A-4C4A-AC29-01D6C0B6DDEA}" type="presParOf" srcId="{55AE699C-4257-4DF3-B12D-0ABDA59A2844}" destId="{D5A874AA-06B1-45F6-AB77-E5CEC3160ECB}" srcOrd="4" destOrd="0" presId="urn:microsoft.com/office/officeart/2005/8/layout/cycle1"/>
    <dgm:cxn modelId="{2B157848-BDEE-47D7-8002-61AFC1B9B7DB}" type="presParOf" srcId="{55AE699C-4257-4DF3-B12D-0ABDA59A2844}" destId="{E4A1B2DF-5814-4791-8BC1-EC418DCEC12C}" srcOrd="5" destOrd="0" presId="urn:microsoft.com/office/officeart/2005/8/layout/cycle1"/>
    <dgm:cxn modelId="{B02306D4-266E-4734-9BC7-D55AD0D9D75A}" type="presParOf" srcId="{55AE699C-4257-4DF3-B12D-0ABDA59A2844}" destId="{4F98EE20-5637-4F58-AAD6-8AD155696FB3}" srcOrd="6" destOrd="0" presId="urn:microsoft.com/office/officeart/2005/8/layout/cycle1"/>
    <dgm:cxn modelId="{069B6359-DBBF-4590-A37B-0B3183FB0CBC}" type="presParOf" srcId="{55AE699C-4257-4DF3-B12D-0ABDA59A2844}" destId="{D7379B6C-303E-4E34-9813-F4ED27C14A0B}" srcOrd="7" destOrd="0" presId="urn:microsoft.com/office/officeart/2005/8/layout/cycle1"/>
    <dgm:cxn modelId="{1DBDDEFD-9C94-4E5B-A490-8981F78A4E7D}" type="presParOf" srcId="{55AE699C-4257-4DF3-B12D-0ABDA59A2844}" destId="{ACD5EC38-92BD-47CE-84FD-22E5CD98A9D2}" srcOrd="8" destOrd="0" presId="urn:microsoft.com/office/officeart/2005/8/layout/cycle1"/>
    <dgm:cxn modelId="{58E246ED-2D81-4AD3-BDB3-29B7AD94CB5A}" type="presParOf" srcId="{55AE699C-4257-4DF3-B12D-0ABDA59A2844}" destId="{4FBE43C9-82B1-4A5F-8374-347D8A6CF660}" srcOrd="9" destOrd="0" presId="urn:microsoft.com/office/officeart/2005/8/layout/cycle1"/>
    <dgm:cxn modelId="{F2D75F20-34F0-4663-83E1-537619BEA73A}" type="presParOf" srcId="{55AE699C-4257-4DF3-B12D-0ABDA59A2844}" destId="{F291E509-CE2C-4D2C-81AE-5A8881A4BDDD}" srcOrd="10" destOrd="0" presId="urn:microsoft.com/office/officeart/2005/8/layout/cycle1"/>
    <dgm:cxn modelId="{4D94AC76-0191-4E3C-888A-BB955E9A0894}" type="presParOf" srcId="{55AE699C-4257-4DF3-B12D-0ABDA59A2844}" destId="{BEAF01D9-F070-4F90-8056-548419B5C132}" srcOrd="11" destOrd="0" presId="urn:microsoft.com/office/officeart/2005/8/layout/cycle1"/>
    <dgm:cxn modelId="{8961B495-50B9-4072-8AC0-B4AF40B1D8E0}" type="presParOf" srcId="{55AE699C-4257-4DF3-B12D-0ABDA59A2844}" destId="{8E5CC123-5775-40ED-A1C2-93E28F80D13F}" srcOrd="12" destOrd="0" presId="urn:microsoft.com/office/officeart/2005/8/layout/cycle1"/>
    <dgm:cxn modelId="{B778E2EB-2457-4605-A0F6-680251923863}" type="presParOf" srcId="{55AE699C-4257-4DF3-B12D-0ABDA59A2844}" destId="{40AB0446-CEAA-4814-A400-98CDECE30303}" srcOrd="13" destOrd="0" presId="urn:microsoft.com/office/officeart/2005/8/layout/cycle1"/>
    <dgm:cxn modelId="{E4CDAB64-6B4C-40BB-8AF0-1BB1A9487C09}" type="presParOf" srcId="{55AE699C-4257-4DF3-B12D-0ABDA59A2844}" destId="{6BEDCF32-31D8-4695-BD7C-B5422296756E}" srcOrd="14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01/05/2016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1038448" y="66015"/>
            <a:ext cx="928694" cy="864922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28604"/>
            <a:ext cx="1571636" cy="3876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2198" y="928670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814" y="983327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4304" y="1519226"/>
            <a:ext cx="5273696" cy="436574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240" y="134777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565272" y="2209800"/>
            <a:ext cx="5318128" cy="6651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8192" y="200342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OPTIONS</a:t>
            </a: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rot="16200000" flipH="1">
            <a:off x="-1040318" y="3960349"/>
            <a:ext cx="5217687" cy="6157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rot="5400000">
            <a:off x="4259735" y="3896283"/>
            <a:ext cx="5202832" cy="627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87500" y="3124200"/>
            <a:ext cx="5295900" cy="45720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03592" y="287020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SONG_SELECT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6134" y="368141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SONG_SELECT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1571604" y="3929066"/>
            <a:ext cx="5303838" cy="5000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71604" y="4714884"/>
            <a:ext cx="5321300" cy="468318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13096" y="4472002"/>
            <a:ext cx="258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SONG_SELECTED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86116" y="5214950"/>
            <a:ext cx="246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SONG_SELECTED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1571604" y="5500702"/>
            <a:ext cx="5286412" cy="48260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1038448" y="66015"/>
            <a:ext cx="928694" cy="864922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28604"/>
            <a:ext cx="1571636" cy="3876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2198" y="928670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814" y="983327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4304" y="1519226"/>
            <a:ext cx="5273696" cy="436574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240" y="134777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565272" y="2209800"/>
            <a:ext cx="5318128" cy="6651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8192" y="200342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OPTIONS</a:t>
            </a: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rot="16200000" flipH="1">
            <a:off x="-290219" y="3210250"/>
            <a:ext cx="3717489" cy="6157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rot="5400000">
            <a:off x="5045553" y="3110465"/>
            <a:ext cx="3631196" cy="627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87500" y="3124200"/>
            <a:ext cx="5295900" cy="45720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03592" y="287020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DJ_COMMENT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6134" y="368141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DJ_COMMENT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1571604" y="3929066"/>
            <a:ext cx="5303838" cy="5000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1038448" y="66015"/>
            <a:ext cx="928694" cy="864922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28604"/>
            <a:ext cx="1571636" cy="3876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2198" y="928670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814" y="983327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4304" y="1519226"/>
            <a:ext cx="5273696" cy="436574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7240" y="134777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1565272" y="2209800"/>
            <a:ext cx="5318128" cy="6651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8192" y="200342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OPTIONS</a:t>
            </a: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rot="16200000" flipH="1">
            <a:off x="-290219" y="3210250"/>
            <a:ext cx="3717489" cy="6157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rot="5400000">
            <a:off x="5045553" y="3110465"/>
            <a:ext cx="3631196" cy="627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87500" y="3124200"/>
            <a:ext cx="5295900" cy="45720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03592" y="2870200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SKIP_SONG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6134" y="368141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ACK SKIP_SONG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1571604" y="3929066"/>
            <a:ext cx="5303838" cy="500066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00100" y="428604"/>
          <a:ext cx="669133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2076</TotalTime>
  <Words>62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307</cp:revision>
  <dcterms:created xsi:type="dcterms:W3CDTF">2013-04-27T20:39:58Z</dcterms:created>
  <dcterms:modified xsi:type="dcterms:W3CDTF">2016-05-01T20:02:33Z</dcterms:modified>
</cp:coreProperties>
</file>