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4" r:id="rId4"/>
    <p:sldId id="261" r:id="rId5"/>
    <p:sldId id="263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</dgm:pt>
  </dgm:ptLst>
  <dgm:cxnLst>
    <dgm:cxn modelId="{7095E1F8-4EDE-4430-B07D-B7175589A733}" type="presOf" srcId="{B842BC11-90CF-49FF-8D61-E8A8AAFE1BB6}" destId="{068CCA7D-1404-4068-AB93-6968EFC3750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4/29/2019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4/29/2019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4/29/2019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Wob0b5OJIc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Galway Buy &amp; Sell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Professional I.T. Skills Project</a:t>
            </a:r>
          </a:p>
          <a:p>
            <a:r>
              <a:rPr lang="en-US" dirty="0"/>
              <a:t>By Raja and </a:t>
            </a:r>
            <a:r>
              <a:rPr lang="en-US" dirty="0" err="1"/>
              <a:t>Waheed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Made This Website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all the Time Searching/Selling stuff online.</a:t>
            </a:r>
            <a:endParaRPr dirty="0"/>
          </a:p>
          <a:p>
            <a:r>
              <a:rPr lang="en-GB" dirty="0"/>
              <a:t>Easy to use and maintain.</a:t>
            </a:r>
          </a:p>
          <a:p>
            <a:r>
              <a:rPr lang="en-GB" dirty="0"/>
              <a:t>very basic technology used to build.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4FBE70-A90A-4EF3-869B-BBCC0C70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631" y="30514"/>
            <a:ext cx="4198366" cy="841269"/>
          </a:xfrm>
        </p:spPr>
        <p:txBody>
          <a:bodyPr/>
          <a:lstStyle/>
          <a:p>
            <a:pPr algn="ctr"/>
            <a:r>
              <a:rPr lang="en-US" dirty="0"/>
              <a:t>Galway Buy Sell</a:t>
            </a:r>
          </a:p>
        </p:txBody>
      </p:sp>
      <p:pic>
        <p:nvPicPr>
          <p:cNvPr id="9" name="Online Media 2" title="College I.T. Project">
            <a:hlinkClick r:id="" action="ppaction://media"/>
            <a:extLst>
              <a:ext uri="{FF2B5EF4-FFF2-40B4-BE49-F238E27FC236}">
                <a16:creationId xmlns:a16="http://schemas.microsoft.com/office/drawing/2014/main" id="{C2F1BB81-C62B-46F6-B626-369EDDADB0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rcRect l="13438" r="13438"/>
          <a:stretch>
            <a:fillRect/>
          </a:stretch>
        </p:blipFill>
        <p:spPr>
          <a:xfrm>
            <a:off x="2212407" y="1210112"/>
            <a:ext cx="73678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5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 to Build:</a:t>
            </a:r>
          </a:p>
        </p:txBody>
      </p:sp>
      <p:graphicFrame>
        <p:nvGraphicFramePr>
          <p:cNvPr id="9" name="Content Placeholder 8" descr="Basic Block List showing 6 groups of boxes, each a different color, arranged from left to right and top to bottom by row with 2 boxes in each row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4088680"/>
              </p:ext>
            </p:extLst>
          </p:nvPr>
        </p:nvGraphicFramePr>
        <p:xfrm>
          <a:off x="3419670" y="1872278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0065DD2-2C0C-42E9-8EAD-AA4EDD2919A8}"/>
              </a:ext>
            </a:extLst>
          </p:cNvPr>
          <p:cNvGrpSpPr/>
          <p:nvPr/>
        </p:nvGrpSpPr>
        <p:grpSpPr>
          <a:xfrm>
            <a:off x="188216" y="2432580"/>
            <a:ext cx="2887629" cy="1414344"/>
            <a:chOff x="2594172" y="0"/>
            <a:chExt cx="2357240" cy="14143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3F3B12-47AD-451A-A6D1-40DFA593F582}"/>
                </a:ext>
              </a:extLst>
            </p:cNvPr>
            <p:cNvSpPr/>
            <p:nvPr/>
          </p:nvSpPr>
          <p:spPr>
            <a:xfrm>
              <a:off x="2594172" y="0"/>
              <a:ext cx="2357240" cy="141434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E783C4-0E65-4FDF-B933-80AD0EE973DB}"/>
                </a:ext>
              </a:extLst>
            </p:cNvPr>
            <p:cNvSpPr txBox="1"/>
            <p:nvPr/>
          </p:nvSpPr>
          <p:spPr>
            <a:xfrm>
              <a:off x="2594172" y="0"/>
              <a:ext cx="2357240" cy="14143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200" kern="1200" dirty="0"/>
                <a:t>H.T.M.L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E70475-4719-402E-9DC4-89F4F7E06896}"/>
              </a:ext>
            </a:extLst>
          </p:cNvPr>
          <p:cNvGrpSpPr/>
          <p:nvPr/>
        </p:nvGrpSpPr>
        <p:grpSpPr>
          <a:xfrm>
            <a:off x="188216" y="4130751"/>
            <a:ext cx="2887629" cy="1414344"/>
            <a:chOff x="604" y="561706"/>
            <a:chExt cx="2357240" cy="1414344"/>
          </a:xfrm>
        </p:grpSpPr>
        <p:sp>
          <p:nvSpPr>
            <p:cNvPr id="12" name="Rectangle 11" descr="Basic Block List" title="SmartArt">
              <a:extLst>
                <a:ext uri="{FF2B5EF4-FFF2-40B4-BE49-F238E27FC236}">
                  <a16:creationId xmlns:a16="http://schemas.microsoft.com/office/drawing/2014/main" id="{9BAA9B3E-C3D0-4780-97BD-1B72F8907F0A}"/>
                </a:ext>
              </a:extLst>
            </p:cNvPr>
            <p:cNvSpPr/>
            <p:nvPr/>
          </p:nvSpPr>
          <p:spPr>
            <a:xfrm>
              <a:off x="604" y="561706"/>
              <a:ext cx="2357240" cy="141434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72C55B-75B7-41F2-B5DE-F617C483FBC0}"/>
                </a:ext>
              </a:extLst>
            </p:cNvPr>
            <p:cNvSpPr txBox="1"/>
            <p:nvPr/>
          </p:nvSpPr>
          <p:spPr>
            <a:xfrm>
              <a:off x="604" y="561706"/>
              <a:ext cx="2357240" cy="14143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kern="1200" dirty="0"/>
                <a:t>C.S.S.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BD3378-6086-46A8-9330-8E4BFF102185}"/>
              </a:ext>
            </a:extLst>
          </p:cNvPr>
          <p:cNvGrpSpPr/>
          <p:nvPr/>
        </p:nvGrpSpPr>
        <p:grpSpPr>
          <a:xfrm>
            <a:off x="3412648" y="2432580"/>
            <a:ext cx="3220352" cy="3112515"/>
            <a:chOff x="865530" y="683"/>
            <a:chExt cx="3220352" cy="19322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37B678-89BB-4F3B-82EC-1052F12DDBAA}"/>
                </a:ext>
              </a:extLst>
            </p:cNvPr>
            <p:cNvSpPr/>
            <p:nvPr/>
          </p:nvSpPr>
          <p:spPr>
            <a:xfrm>
              <a:off x="865530" y="683"/>
              <a:ext cx="3220352" cy="19322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43319D-36BB-4AEB-AA8F-C7EECAC821EE}"/>
                </a:ext>
              </a:extLst>
            </p:cNvPr>
            <p:cNvSpPr txBox="1"/>
            <p:nvPr/>
          </p:nvSpPr>
          <p:spPr>
            <a:xfrm>
              <a:off x="865530" y="683"/>
              <a:ext cx="3220352" cy="1932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marL="0" lvl="0" indent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000" kern="1200" dirty="0"/>
                <a:t>MySQL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01E687-19E4-4B96-A22F-DA8357AE116B}"/>
              </a:ext>
            </a:extLst>
          </p:cNvPr>
          <p:cNvGrpSpPr/>
          <p:nvPr/>
        </p:nvGrpSpPr>
        <p:grpSpPr>
          <a:xfrm>
            <a:off x="7052371" y="2432580"/>
            <a:ext cx="4951413" cy="3112515"/>
            <a:chOff x="0" y="608488"/>
            <a:chExt cx="4951413" cy="297084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D51E3-633F-40EE-BDE1-38E73FB0DCD6}"/>
                </a:ext>
              </a:extLst>
            </p:cNvPr>
            <p:cNvSpPr/>
            <p:nvPr/>
          </p:nvSpPr>
          <p:spPr>
            <a:xfrm>
              <a:off x="0" y="608488"/>
              <a:ext cx="4951413" cy="29708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FF774C-6E20-4E2A-AD51-2D967EB3481C}"/>
                </a:ext>
              </a:extLst>
            </p:cNvPr>
            <p:cNvSpPr txBox="1"/>
            <p:nvPr/>
          </p:nvSpPr>
          <p:spPr>
            <a:xfrm>
              <a:off x="0" y="608488"/>
              <a:ext cx="4951413" cy="2970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500" kern="1200" dirty="0"/>
                <a:t>P.H.P.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>
            <a:extLst>
              <a:ext uri="{FF2B5EF4-FFF2-40B4-BE49-F238E27FC236}">
                <a16:creationId xmlns:a16="http://schemas.microsoft.com/office/drawing/2014/main" id="{96DF33C4-239A-4190-9671-329E83F1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80" y="304800"/>
            <a:ext cx="8212634" cy="1219200"/>
          </a:xfrm>
        </p:spPr>
        <p:txBody>
          <a:bodyPr/>
          <a:lstStyle/>
          <a:p>
            <a:r>
              <a:rPr lang="en-GB" dirty="0"/>
              <a:t>Problems encountered</a:t>
            </a:r>
            <a:endParaRPr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C58BABA8-7B08-450B-9850-82A5F99F6218}"/>
              </a:ext>
            </a:extLst>
          </p:cNvPr>
          <p:cNvSpPr txBox="1">
            <a:spLocks/>
          </p:cNvSpPr>
          <p:nvPr/>
        </p:nvSpPr>
        <p:spPr>
          <a:xfrm>
            <a:off x="3204594" y="1752600"/>
            <a:ext cx="791902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Little Effort Needed to Make it responsive without using any framework.</a:t>
            </a:r>
          </a:p>
          <a:p>
            <a:endParaRPr lang="en-US" dirty="0"/>
          </a:p>
          <a:p>
            <a:r>
              <a:rPr lang="en-US" dirty="0"/>
              <a:t>P.H.P. was new had to get acquainted.</a:t>
            </a:r>
          </a:p>
          <a:p>
            <a:endParaRPr lang="en-US" dirty="0"/>
          </a:p>
          <a:p>
            <a:r>
              <a:rPr lang="en-US" dirty="0"/>
              <a:t>P.H.P. had H.T.M.L. tags integrated, hence, little confusing, who’ll do what???</a:t>
            </a:r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>
            <a:extLst>
              <a:ext uri="{FF2B5EF4-FFF2-40B4-BE49-F238E27FC236}">
                <a16:creationId xmlns:a16="http://schemas.microsoft.com/office/drawing/2014/main" id="{96DF33C4-239A-4190-9671-329E83F1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80" y="304800"/>
            <a:ext cx="8212634" cy="1219200"/>
          </a:xfrm>
        </p:spPr>
        <p:txBody>
          <a:bodyPr/>
          <a:lstStyle/>
          <a:p>
            <a:r>
              <a:rPr lang="en-GB" dirty="0"/>
              <a:t>Conclusion</a:t>
            </a:r>
            <a:endParaRPr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C58BABA8-7B08-450B-9850-82A5F99F6218}"/>
              </a:ext>
            </a:extLst>
          </p:cNvPr>
          <p:cNvSpPr txBox="1">
            <a:spLocks/>
          </p:cNvSpPr>
          <p:nvPr/>
        </p:nvSpPr>
        <p:spPr>
          <a:xfrm>
            <a:off x="3204594" y="1752600"/>
            <a:ext cx="791902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 have used Framework for ease of development and maintenance.</a:t>
            </a:r>
          </a:p>
          <a:p>
            <a:endParaRPr lang="en-US" dirty="0"/>
          </a:p>
          <a:p>
            <a:r>
              <a:rPr lang="en-US" dirty="0"/>
              <a:t>Multiple images upload function found in new P.H.P. and will be added in future release.</a:t>
            </a:r>
          </a:p>
          <a:p>
            <a:endParaRPr lang="en-US" dirty="0"/>
          </a:p>
          <a:p>
            <a:r>
              <a:rPr lang="en-US" dirty="0"/>
              <a:t>Recommended using angular, Xamarin or any other similar frameworks.</a:t>
            </a:r>
          </a:p>
        </p:txBody>
      </p:sp>
    </p:spTree>
    <p:extLst>
      <p:ext uri="{BB962C8B-B14F-4D97-AF65-F5344CB8AC3E}">
        <p14:creationId xmlns:p14="http://schemas.microsoft.com/office/powerpoint/2010/main" val="286937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08036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42</TotalTime>
  <Words>172</Words>
  <Application>Microsoft Office PowerPoint</Application>
  <PresentationFormat>Widescreen</PresentationFormat>
  <Paragraphs>26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Segoe Print</vt:lpstr>
      <vt:lpstr>Nature Illustration 16x9</vt:lpstr>
      <vt:lpstr>Galway Buy &amp; Sell</vt:lpstr>
      <vt:lpstr>Why We Made This Website</vt:lpstr>
      <vt:lpstr>Galway Buy Sell</vt:lpstr>
      <vt:lpstr>Technology Used to Build:</vt:lpstr>
      <vt:lpstr>Problems encountered</vt:lpstr>
      <vt:lpstr>Conclusion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Galway Buy &amp; Sell</dc:title>
  <dc:creator>RAJA NASEER AHMED KHAN - STUDENT</dc:creator>
  <cp:lastModifiedBy>RAJA NASEER AHMED KHAN - STUDENT</cp:lastModifiedBy>
  <cp:revision>7</cp:revision>
  <dcterms:created xsi:type="dcterms:W3CDTF">2019-04-22T14:12:14Z</dcterms:created>
  <dcterms:modified xsi:type="dcterms:W3CDTF">2019-04-29T07:31:24Z</dcterms:modified>
</cp:coreProperties>
</file>