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</dgm:ptLst>
  <dgm:cxnLst>
    <dgm:cxn modelId="{7095E1F8-4EDE-4430-B07D-B7175589A733}" type="presOf" srcId="{B842BC11-90CF-49FF-8D61-E8A8AAFE1BB6}" destId="{068CCA7D-1404-4068-AB93-6968EFC3750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4/22/2019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Galway Buy &amp; Sell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Professional I.T. Skills Project</a:t>
            </a:r>
          </a:p>
          <a:p>
            <a:r>
              <a:rPr lang="en-US" dirty="0"/>
              <a:t>By Raja and </a:t>
            </a:r>
            <a:r>
              <a:rPr lang="en-US" dirty="0" err="1"/>
              <a:t>Waheed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Made This Website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all the Time Searching/Selling stuff online.</a:t>
            </a:r>
            <a:endParaRPr dirty="0"/>
          </a:p>
          <a:p>
            <a:r>
              <a:rPr lang="en-GB" dirty="0"/>
              <a:t>Easy to use and maintain.</a:t>
            </a:r>
          </a:p>
          <a:p>
            <a:r>
              <a:rPr lang="en-GB" dirty="0"/>
              <a:t>very basic technology used to build.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4198366" cy="2103120"/>
          </a:xfrm>
        </p:spPr>
        <p:txBody>
          <a:bodyPr/>
          <a:lstStyle/>
          <a:p>
            <a:r>
              <a:rPr lang="en-US" dirty="0"/>
              <a:t>Galway Buy Sell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6613" y="970383"/>
            <a:ext cx="5943600" cy="4655975"/>
          </a:xfrm>
        </p:spPr>
      </p:pic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to Build:</a:t>
            </a:r>
          </a:p>
        </p:txBody>
      </p:sp>
      <p:graphicFrame>
        <p:nvGraphicFramePr>
          <p:cNvPr id="9" name="Content Placeholder 8" descr="Basic Block List showing 6 groups of boxes, each a different color, arranged from left to right and top to bottom by row with 2 boxes in each row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4088680"/>
              </p:ext>
            </p:extLst>
          </p:nvPr>
        </p:nvGraphicFramePr>
        <p:xfrm>
          <a:off x="3419670" y="1872278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065DD2-2C0C-42E9-8EAD-AA4EDD2919A8}"/>
              </a:ext>
            </a:extLst>
          </p:cNvPr>
          <p:cNvGrpSpPr/>
          <p:nvPr/>
        </p:nvGrpSpPr>
        <p:grpSpPr>
          <a:xfrm>
            <a:off x="188216" y="2432580"/>
            <a:ext cx="2887629" cy="1414344"/>
            <a:chOff x="2594172" y="0"/>
            <a:chExt cx="2357240" cy="14143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3F3B12-47AD-451A-A6D1-40DFA593F582}"/>
                </a:ext>
              </a:extLst>
            </p:cNvPr>
            <p:cNvSpPr/>
            <p:nvPr/>
          </p:nvSpPr>
          <p:spPr>
            <a:xfrm>
              <a:off x="2594172" y="0"/>
              <a:ext cx="2357240" cy="141434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E783C4-0E65-4FDF-B933-80AD0EE973DB}"/>
                </a:ext>
              </a:extLst>
            </p:cNvPr>
            <p:cNvSpPr txBox="1"/>
            <p:nvPr/>
          </p:nvSpPr>
          <p:spPr>
            <a:xfrm>
              <a:off x="2594172" y="0"/>
              <a:ext cx="2357240" cy="1414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kern="1200" dirty="0"/>
                <a:t>H.T.M.L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E70475-4719-402E-9DC4-89F4F7E06896}"/>
              </a:ext>
            </a:extLst>
          </p:cNvPr>
          <p:cNvGrpSpPr/>
          <p:nvPr/>
        </p:nvGrpSpPr>
        <p:grpSpPr>
          <a:xfrm>
            <a:off x="188216" y="4130751"/>
            <a:ext cx="2887629" cy="1414344"/>
            <a:chOff x="604" y="561706"/>
            <a:chExt cx="2357240" cy="1414344"/>
          </a:xfrm>
        </p:grpSpPr>
        <p:sp>
          <p:nvSpPr>
            <p:cNvPr id="12" name="Rectangle 11" descr="Basic Block List" title="SmartArt">
              <a:extLst>
                <a:ext uri="{FF2B5EF4-FFF2-40B4-BE49-F238E27FC236}">
                  <a16:creationId xmlns:a16="http://schemas.microsoft.com/office/drawing/2014/main" id="{9BAA9B3E-C3D0-4780-97BD-1B72F8907F0A}"/>
                </a:ext>
              </a:extLst>
            </p:cNvPr>
            <p:cNvSpPr/>
            <p:nvPr/>
          </p:nvSpPr>
          <p:spPr>
            <a:xfrm>
              <a:off x="604" y="561706"/>
              <a:ext cx="2357240" cy="141434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72C55B-75B7-41F2-B5DE-F617C483FBC0}"/>
                </a:ext>
              </a:extLst>
            </p:cNvPr>
            <p:cNvSpPr txBox="1"/>
            <p:nvPr/>
          </p:nvSpPr>
          <p:spPr>
            <a:xfrm>
              <a:off x="604" y="561706"/>
              <a:ext cx="2357240" cy="1414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/>
                <a:t>C.S.S.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BD3378-6086-46A8-9330-8E4BFF102185}"/>
              </a:ext>
            </a:extLst>
          </p:cNvPr>
          <p:cNvGrpSpPr/>
          <p:nvPr/>
        </p:nvGrpSpPr>
        <p:grpSpPr>
          <a:xfrm>
            <a:off x="3412648" y="2432580"/>
            <a:ext cx="3220352" cy="3112515"/>
            <a:chOff x="865530" y="683"/>
            <a:chExt cx="3220352" cy="19322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37B678-89BB-4F3B-82EC-1052F12DDBAA}"/>
                </a:ext>
              </a:extLst>
            </p:cNvPr>
            <p:cNvSpPr/>
            <p:nvPr/>
          </p:nvSpPr>
          <p:spPr>
            <a:xfrm>
              <a:off x="865530" y="683"/>
              <a:ext cx="3220352" cy="193221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43319D-36BB-4AEB-AA8F-C7EECAC821EE}"/>
                </a:ext>
              </a:extLst>
            </p:cNvPr>
            <p:cNvSpPr txBox="1"/>
            <p:nvPr/>
          </p:nvSpPr>
          <p:spPr>
            <a:xfrm>
              <a:off x="865530" y="683"/>
              <a:ext cx="3220352" cy="1932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marL="0" lvl="0" indent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000" kern="1200" dirty="0"/>
                <a:t>MySQL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01E687-19E4-4B96-A22F-DA8357AE116B}"/>
              </a:ext>
            </a:extLst>
          </p:cNvPr>
          <p:cNvGrpSpPr/>
          <p:nvPr/>
        </p:nvGrpSpPr>
        <p:grpSpPr>
          <a:xfrm>
            <a:off x="7052371" y="2432580"/>
            <a:ext cx="4951413" cy="3112515"/>
            <a:chOff x="0" y="608488"/>
            <a:chExt cx="4951413" cy="297084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D51E3-633F-40EE-BDE1-38E73FB0DCD6}"/>
                </a:ext>
              </a:extLst>
            </p:cNvPr>
            <p:cNvSpPr/>
            <p:nvPr/>
          </p:nvSpPr>
          <p:spPr>
            <a:xfrm>
              <a:off x="0" y="608488"/>
              <a:ext cx="4951413" cy="29708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FF774C-6E20-4E2A-AD51-2D967EB3481C}"/>
                </a:ext>
              </a:extLst>
            </p:cNvPr>
            <p:cNvSpPr txBox="1"/>
            <p:nvPr/>
          </p:nvSpPr>
          <p:spPr>
            <a:xfrm>
              <a:off x="0" y="608488"/>
              <a:ext cx="4951413" cy="2970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P.H.P.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24</TotalTime>
  <Words>74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Segoe Print</vt:lpstr>
      <vt:lpstr>Nature Illustration 16x9</vt:lpstr>
      <vt:lpstr>Galway Buy &amp; Sell</vt:lpstr>
      <vt:lpstr>Why We Made This Website</vt:lpstr>
      <vt:lpstr>Galway Buy Sell</vt:lpstr>
      <vt:lpstr>Technology Used to Build: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Galway Buy &amp; Sell</dc:title>
  <dc:creator>RAJA NASEER AHMED KHAN - STUDENT</dc:creator>
  <cp:lastModifiedBy>RAJA NASEER AHMED KHAN - STUDENT</cp:lastModifiedBy>
  <cp:revision>3</cp:revision>
  <dcterms:created xsi:type="dcterms:W3CDTF">2019-04-22T14:12:14Z</dcterms:created>
  <dcterms:modified xsi:type="dcterms:W3CDTF">2019-04-22T14:36:58Z</dcterms:modified>
</cp:coreProperties>
</file>