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瑋 丁" initials="俊瑋" lastIdx="1" clrIdx="0">
    <p:extLst>
      <p:ext uri="{19B8F6BF-5375-455C-9EA6-DF929625EA0E}">
        <p15:presenceInfo xmlns:p15="http://schemas.microsoft.com/office/powerpoint/2012/main" userId="a69f29f11b8df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瑋 丁" userId="a69f29f11b8dfb0d" providerId="LiveId" clId="{089DCC09-9983-4367-BBFC-DC96D2143DF6}"/>
    <pc:docChg chg="undo redo custSel addSld delSld modSld">
      <pc:chgData name="俊瑋 丁" userId="a69f29f11b8dfb0d" providerId="LiveId" clId="{089DCC09-9983-4367-BBFC-DC96D2143DF6}" dt="2022-10-08T20:02:00.079" v="792"/>
      <pc:docMkLst>
        <pc:docMk/>
      </pc:docMkLst>
      <pc:sldChg chg="addSp delSp modSp new mod modAnim addCm delCm">
        <pc:chgData name="俊瑋 丁" userId="a69f29f11b8dfb0d" providerId="LiveId" clId="{089DCC09-9983-4367-BBFC-DC96D2143DF6}" dt="2022-10-08T20:02:00.079" v="792"/>
        <pc:sldMkLst>
          <pc:docMk/>
          <pc:sldMk cId="3652384690" sldId="256"/>
        </pc:sldMkLst>
        <pc:spChg chg="del">
          <ac:chgData name="俊瑋 丁" userId="a69f29f11b8dfb0d" providerId="LiveId" clId="{089DCC09-9983-4367-BBFC-DC96D2143DF6}" dt="2022-10-08T15:22:11.412" v="1" actId="478"/>
          <ac:spMkLst>
            <pc:docMk/>
            <pc:sldMk cId="3652384690" sldId="256"/>
            <ac:spMk id="2" creationId="{A8EACF6C-4634-D247-4243-288A4D5785E1}"/>
          </ac:spMkLst>
        </pc:spChg>
        <pc:spChg chg="del">
          <ac:chgData name="俊瑋 丁" userId="a69f29f11b8dfb0d" providerId="LiveId" clId="{089DCC09-9983-4367-BBFC-DC96D2143DF6}" dt="2022-10-08T15:22:12.645" v="2" actId="478"/>
          <ac:spMkLst>
            <pc:docMk/>
            <pc:sldMk cId="3652384690" sldId="256"/>
            <ac:spMk id="3" creationId="{04B3ED53-0F44-1B66-5B0C-ED5DA9191251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4" creationId="{2EB2C3E7-451F-96D1-C04D-69E48507A3EC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5" creationId="{E16D8C59-5C54-A8E8-0F4B-631FCC7A7948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6" creationId="{460D626F-6D07-F0C1-2F1E-665C31DBE5FD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7" creationId="{3228444F-346C-1712-3CBE-813D3B61D78B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8" creationId="{537244FD-D402-DA23-FBBE-40F1206157CD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9" creationId="{20A40EE4-4E16-C3C9-3BDF-168503DBCDD5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0" creationId="{5D9A17C8-2876-EE24-9F93-DF845593A322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1" creationId="{96C5B04B-4D6A-973E-30DB-80F7AF7596BC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2" creationId="{F4DAF18F-85D9-F559-2F04-74881B8720E6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3" creationId="{D7223172-8CAE-CA66-D880-F5A3ECE88D18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4" creationId="{44ED5973-BC77-6F1A-264E-CA308C766DA5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5" creationId="{09FF30B7-540E-D3DD-E297-F3F7D36168F9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6" creationId="{F2DD66EF-908B-2BF0-0CF1-83830830FB84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7" creationId="{CC4A83DC-F578-7652-BD41-D688AADAA0D6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8" creationId="{9E00BDB2-69BF-011D-F447-18B9D7E05AAA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19" creationId="{244229D2-737A-D968-82F6-C7A390AC6F8E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1" creationId="{AC2B5570-A191-1355-3F01-29B2290F3383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2" creationId="{489222AA-2310-B52F-D501-11BE2D174CCD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3" creationId="{9F86AF18-CB44-83B0-DB05-EC036890FAB6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4" creationId="{CB058056-CDDF-BB1E-F54B-DBFD74D833AD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5" creationId="{E0509A24-A91D-043C-F366-3A6B5F460AE5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6" creationId="{28EDB40C-F95C-932A-C21C-16D0D8E0FE84}"/>
          </ac:spMkLst>
        </pc:spChg>
        <pc:spChg chg="add mod">
          <ac:chgData name="俊瑋 丁" userId="a69f29f11b8dfb0d" providerId="LiveId" clId="{089DCC09-9983-4367-BBFC-DC96D2143DF6}" dt="2022-10-08T18:04:45.602" v="314" actId="571"/>
          <ac:spMkLst>
            <pc:docMk/>
            <pc:sldMk cId="3652384690" sldId="256"/>
            <ac:spMk id="27" creationId="{D1BB4570-37F2-6F7F-2D79-3D3AE74B7E72}"/>
          </ac:spMkLst>
        </pc:spChg>
        <pc:spChg chg="add mod">
          <ac:chgData name="俊瑋 丁" userId="a69f29f11b8dfb0d" providerId="LiveId" clId="{089DCC09-9983-4367-BBFC-DC96D2143DF6}" dt="2022-10-08T18:06:38.667" v="354" actId="20577"/>
          <ac:spMkLst>
            <pc:docMk/>
            <pc:sldMk cId="3652384690" sldId="256"/>
            <ac:spMk id="28" creationId="{B4561D71-15F9-E065-E86A-B9AB4F759B02}"/>
          </ac:spMkLst>
        </pc:spChg>
        <pc:spChg chg="add del mod">
          <ac:chgData name="俊瑋 丁" userId="a69f29f11b8dfb0d" providerId="LiveId" clId="{089DCC09-9983-4367-BBFC-DC96D2143DF6}" dt="2022-10-08T18:04:34.560" v="312" actId="478"/>
          <ac:spMkLst>
            <pc:docMk/>
            <pc:sldMk cId="3652384690" sldId="256"/>
            <ac:spMk id="29" creationId="{9BDD4503-5D02-3404-4B41-0452FE8605BC}"/>
          </ac:spMkLst>
        </pc:spChg>
        <pc:spChg chg="add del mod">
          <ac:chgData name="俊瑋 丁" userId="a69f29f11b8dfb0d" providerId="LiveId" clId="{089DCC09-9983-4367-BBFC-DC96D2143DF6}" dt="2022-10-08T18:04:31.730" v="310" actId="478"/>
          <ac:spMkLst>
            <pc:docMk/>
            <pc:sldMk cId="3652384690" sldId="256"/>
            <ac:spMk id="30" creationId="{30C085DC-5C7E-29A1-EA6D-0D2460143344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2" creationId="{432D7C23-029F-6F59-4503-D560F5FCCCA0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3" creationId="{0ED63EFE-C10E-4276-C68B-C57CCE142B7F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4" creationId="{F23CFDD4-CEEF-A814-4EB2-5B836EE6A4F9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5" creationId="{28EFA307-7BBD-1E8B-E7BB-F56DAE689971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6" creationId="{AAC153AE-C32F-C393-66F9-338CFBF8AF1A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7" creationId="{D093B24E-4267-F712-D344-3F03706897BC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8" creationId="{3177E305-B644-1E06-6B39-DEE8BFF839C3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39" creationId="{AA864F73-7413-2C0D-49DC-8CFF9F60845D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0" creationId="{CCDCCDDE-D2C3-3377-7B22-3B2901C104F7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1" creationId="{37D1742B-7BA5-84F1-919F-167E81F9D331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2" creationId="{CEE23BE6-4E8F-F41B-89B6-15DAF651C87B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3" creationId="{07DE8490-77AC-6801-D377-9178E56FDCC9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4" creationId="{3E2B5111-8325-DF94-B505-E64D361177B6}"/>
          </ac:spMkLst>
        </pc:spChg>
        <pc:spChg chg="mod">
          <ac:chgData name="俊瑋 丁" userId="a69f29f11b8dfb0d" providerId="LiveId" clId="{089DCC09-9983-4367-BBFC-DC96D2143DF6}" dt="2022-10-08T16:18:06.664" v="144" actId="207"/>
          <ac:spMkLst>
            <pc:docMk/>
            <pc:sldMk cId="3652384690" sldId="256"/>
            <ac:spMk id="45" creationId="{7308A23A-8439-CA6A-DAF3-31376F45DCC7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6" creationId="{A318281A-F113-6B02-344F-1F6460231B4E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7" creationId="{AE35CFC1-8BAF-A28A-1AF4-722A4F7994EE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8" creationId="{C56A961F-2865-C13C-C496-673DC93355FD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49" creationId="{CC10E8F1-7822-C6ED-5B49-90A0E55DA2CC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50" creationId="{F71F0B51-B1F4-66E7-F264-8E765FF5344B}"/>
          </ac:spMkLst>
        </pc:spChg>
        <pc:spChg chg="mod">
          <ac:chgData name="俊瑋 丁" userId="a69f29f11b8dfb0d" providerId="LiveId" clId="{089DCC09-9983-4367-BBFC-DC96D2143DF6}" dt="2022-10-08T17:43:25.802" v="203" actId="20577"/>
          <ac:spMkLst>
            <pc:docMk/>
            <pc:sldMk cId="3652384690" sldId="256"/>
            <ac:spMk id="51" creationId="{64544369-8FD5-4070-1CEC-DB41BE03F944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52" creationId="{73084A2B-AD3E-563A-5055-FD721B0186E6}"/>
          </ac:spMkLst>
        </pc:spChg>
        <pc:spChg chg="mod">
          <ac:chgData name="俊瑋 丁" userId="a69f29f11b8dfb0d" providerId="LiveId" clId="{089DCC09-9983-4367-BBFC-DC96D2143DF6}" dt="2022-10-08T17:43:28.336" v="204" actId="20577"/>
          <ac:spMkLst>
            <pc:docMk/>
            <pc:sldMk cId="3652384690" sldId="256"/>
            <ac:spMk id="53" creationId="{7E2B7D4C-0397-9A14-D7EB-8CF08F93AF73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54" creationId="{3FAE652F-DB01-1A8C-3C70-FE0745637712}"/>
          </ac:spMkLst>
        </pc:spChg>
        <pc:spChg chg="mod">
          <ac:chgData name="俊瑋 丁" userId="a69f29f11b8dfb0d" providerId="LiveId" clId="{089DCC09-9983-4367-BBFC-DC96D2143DF6}" dt="2022-10-08T16:13:14.360" v="120" actId="571"/>
          <ac:spMkLst>
            <pc:docMk/>
            <pc:sldMk cId="3652384690" sldId="256"/>
            <ac:spMk id="55" creationId="{34E54D52-7070-1AC0-85FD-B35B832C4939}"/>
          </ac:spMkLst>
        </pc:spChg>
        <pc:spChg chg="mod">
          <ac:chgData name="俊瑋 丁" userId="a69f29f11b8dfb0d" providerId="LiveId" clId="{089DCC09-9983-4367-BBFC-DC96D2143DF6}" dt="2022-10-08T16:21:04.466" v="172" actId="13822"/>
          <ac:spMkLst>
            <pc:docMk/>
            <pc:sldMk cId="3652384690" sldId="256"/>
            <ac:spMk id="56" creationId="{77F6332E-1603-700A-12AE-6A07E86CC8EF}"/>
          </ac:spMkLst>
        </pc:spChg>
        <pc:spChg chg="mod">
          <ac:chgData name="俊瑋 丁" userId="a69f29f11b8dfb0d" providerId="LiveId" clId="{089DCC09-9983-4367-BBFC-DC96D2143DF6}" dt="2022-10-08T16:21:02.373" v="171" actId="13822"/>
          <ac:spMkLst>
            <pc:docMk/>
            <pc:sldMk cId="3652384690" sldId="256"/>
            <ac:spMk id="57" creationId="{68AFD4E1-923D-CCD7-4A3E-72558C7353E0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59" creationId="{0CAE5F8F-7580-FCDE-1419-EDD72A3D50D9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0" creationId="{F86C9DCC-8974-64B7-3531-439A7529E9A8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1" creationId="{8B57D42D-4817-B401-F1F2-A462C0CC1FC8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2" creationId="{E3C5637D-5004-4EF1-29A1-549130FFFE56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3" creationId="{7B40E7DF-6C95-AF7E-B7D0-28E9CCF15804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4" creationId="{F2E25375-A1F8-A3E2-56C2-7B8A4B0D3605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5" creationId="{26B734DA-8992-BF16-0A07-95547791A63C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6" creationId="{D9717688-7388-BB18-EE41-3DF2883CC98E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7" creationId="{61172383-A295-E419-DC28-AACCA6ACC672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8" creationId="{A8A8AFCA-CB46-AF50-E67D-7B338E76041D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69" creationId="{A13AEB57-FD40-1257-ED82-4F556C61EFDF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0" creationId="{D3D7B930-41CF-2B25-475B-EE4EEC38F258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1" creationId="{28D4C943-D5A7-73FF-7423-314002542A6D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2" creationId="{75CA32A7-9D9E-7263-2075-BD55F0B9D32E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3" creationId="{14A91880-AF5B-E4C7-7C16-3833EEFFEC0F}"/>
          </ac:spMkLst>
        </pc:spChg>
        <pc:spChg chg="mod">
          <ac:chgData name="俊瑋 丁" userId="a69f29f11b8dfb0d" providerId="LiveId" clId="{089DCC09-9983-4367-BBFC-DC96D2143DF6}" dt="2022-10-08T16:18:19.495" v="147" actId="207"/>
          <ac:spMkLst>
            <pc:docMk/>
            <pc:sldMk cId="3652384690" sldId="256"/>
            <ac:spMk id="74" creationId="{69DC9895-E222-D165-5055-282EC39020EA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5" creationId="{9AF5D099-6F8A-FEBB-9865-CBDFD773617C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6" creationId="{2D907421-8504-E063-0A2A-7C9CC252F456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7" creationId="{27E9D1D2-B215-00D2-2A40-288010F0A49C}"/>
          </ac:spMkLst>
        </pc:spChg>
        <pc:spChg chg="mod">
          <ac:chgData name="俊瑋 丁" userId="a69f29f11b8dfb0d" providerId="LiveId" clId="{089DCC09-9983-4367-BBFC-DC96D2143DF6}" dt="2022-10-08T17:44:33.223" v="216" actId="20577"/>
          <ac:spMkLst>
            <pc:docMk/>
            <pc:sldMk cId="3652384690" sldId="256"/>
            <ac:spMk id="78" creationId="{A45401FE-0AED-CC48-1F1B-0710A893AE48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79" creationId="{CC038DC1-CE81-A3E6-1F23-BE8181CABD00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80" creationId="{C110135C-01AD-4773-CE50-A6BCEA6D8FC1}"/>
          </ac:spMkLst>
        </pc:spChg>
        <pc:spChg chg="mod">
          <ac:chgData name="俊瑋 丁" userId="a69f29f11b8dfb0d" providerId="LiveId" clId="{089DCC09-9983-4367-BBFC-DC96D2143DF6}" dt="2022-10-08T16:13:39.432" v="124" actId="571"/>
          <ac:spMkLst>
            <pc:docMk/>
            <pc:sldMk cId="3652384690" sldId="256"/>
            <ac:spMk id="81" creationId="{D6B9C017-6F4D-FEB1-1591-BB035F15F632}"/>
          </ac:spMkLst>
        </pc:spChg>
        <pc:spChg chg="mod">
          <ac:chgData name="俊瑋 丁" userId="a69f29f11b8dfb0d" providerId="LiveId" clId="{089DCC09-9983-4367-BBFC-DC96D2143DF6}" dt="2022-10-08T17:44:52.942" v="217" actId="20577"/>
          <ac:spMkLst>
            <pc:docMk/>
            <pc:sldMk cId="3652384690" sldId="256"/>
            <ac:spMk id="82" creationId="{44B080AD-EEAE-6972-DBF6-7D14033DD26F}"/>
          </ac:spMkLst>
        </pc:spChg>
        <pc:spChg chg="mod">
          <ac:chgData name="俊瑋 丁" userId="a69f29f11b8dfb0d" providerId="LiveId" clId="{089DCC09-9983-4367-BBFC-DC96D2143DF6}" dt="2022-10-08T16:21:10.221" v="175" actId="13822"/>
          <ac:spMkLst>
            <pc:docMk/>
            <pc:sldMk cId="3652384690" sldId="256"/>
            <ac:spMk id="83" creationId="{9C001DA1-364D-3D20-4CF0-4D764C589C12}"/>
          </ac:spMkLst>
        </pc:spChg>
        <pc:spChg chg="mod">
          <ac:chgData name="俊瑋 丁" userId="a69f29f11b8dfb0d" providerId="LiveId" clId="{089DCC09-9983-4367-BBFC-DC96D2143DF6}" dt="2022-10-08T16:21:07.172" v="173" actId="13822"/>
          <ac:spMkLst>
            <pc:docMk/>
            <pc:sldMk cId="3652384690" sldId="256"/>
            <ac:spMk id="84" creationId="{A1570618-1ED0-C9BE-05DA-F7DB451E4323}"/>
          </ac:spMkLst>
        </pc:spChg>
        <pc:spChg chg="add del mod">
          <ac:chgData name="俊瑋 丁" userId="a69f29f11b8dfb0d" providerId="LiveId" clId="{089DCC09-9983-4367-BBFC-DC96D2143DF6}" dt="2022-10-08T16:20:14.547" v="162" actId="478"/>
          <ac:spMkLst>
            <pc:docMk/>
            <pc:sldMk cId="3652384690" sldId="256"/>
            <ac:spMk id="85" creationId="{589D4B22-AA16-6A85-F8CF-A46DB1F369FE}"/>
          </ac:spMkLst>
        </pc:spChg>
        <pc:spChg chg="add del mod">
          <ac:chgData name="俊瑋 丁" userId="a69f29f11b8dfb0d" providerId="LiveId" clId="{089DCC09-9983-4367-BBFC-DC96D2143DF6}" dt="2022-10-08T16:20:14.092" v="161" actId="478"/>
          <ac:spMkLst>
            <pc:docMk/>
            <pc:sldMk cId="3652384690" sldId="256"/>
            <ac:spMk id="86" creationId="{120BA9D6-01E0-4620-A050-C6667DEEBF5C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88" creationId="{0AF95348-5DB7-8A20-D080-8050A14274A0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89" creationId="{84EC924E-F6A8-4A45-8EA8-DEE7554FDE2A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0" creationId="{72FD0CEF-923F-43D8-C7B1-C197534FF7DF}"/>
          </ac:spMkLst>
        </pc:spChg>
        <pc:spChg chg="mod">
          <ac:chgData name="俊瑋 丁" userId="a69f29f11b8dfb0d" providerId="LiveId" clId="{089DCC09-9983-4367-BBFC-DC96D2143DF6}" dt="2022-10-08T16:20:50.111" v="167" actId="207"/>
          <ac:spMkLst>
            <pc:docMk/>
            <pc:sldMk cId="3652384690" sldId="256"/>
            <ac:spMk id="91" creationId="{AEB0C044-D094-D6AB-019E-E8E8C69FDFD9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2" creationId="{3F4AE03F-B563-BF7E-E762-FE3148677B89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3" creationId="{D6930D0D-C81E-57AE-BA41-9D1D80DDCD9E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4" creationId="{1C11812C-328B-54D1-C99A-D5D0DE67F005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5" creationId="{51680664-DF34-1374-50CC-B6EB5189E927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6" creationId="{8084E5D8-BDCA-9781-07D9-61E000780F8E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7" creationId="{768FB118-CD47-2FEA-4BCD-A8924A26F125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8" creationId="{098EF7F4-E0BD-C13D-FD39-39D27A0AF39C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99" creationId="{A476ABCF-63C4-57B2-3712-EF873C164B98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0" creationId="{1427F1B5-694B-21C8-684E-0040606D193E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1" creationId="{DD208C09-A6AD-D8DF-FC19-807F01632E89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2" creationId="{CBAFF946-5419-EC21-C15F-AA3104FE6F3A}"/>
          </ac:spMkLst>
        </pc:spChg>
        <pc:spChg chg="mod">
          <ac:chgData name="俊瑋 丁" userId="a69f29f11b8dfb0d" providerId="LiveId" clId="{089DCC09-9983-4367-BBFC-DC96D2143DF6}" dt="2022-10-08T16:20:42.863" v="166" actId="207"/>
          <ac:spMkLst>
            <pc:docMk/>
            <pc:sldMk cId="3652384690" sldId="256"/>
            <ac:spMk id="103" creationId="{6A105A1E-D3DB-89A5-D57C-99A994BE1462}"/>
          </ac:spMkLst>
        </pc:spChg>
        <pc:spChg chg="mod">
          <ac:chgData name="俊瑋 丁" userId="a69f29f11b8dfb0d" providerId="LiveId" clId="{089DCC09-9983-4367-BBFC-DC96D2143DF6}" dt="2022-10-08T17:45:21.213" v="218" actId="20577"/>
          <ac:spMkLst>
            <pc:docMk/>
            <pc:sldMk cId="3652384690" sldId="256"/>
            <ac:spMk id="104" creationId="{4BD3D6D2-332A-DEB3-35D6-E8710400A35A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5" creationId="{33198997-8103-EDB6-73CC-1AE2F1DA4438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6" creationId="{DA45150C-2B9D-CD9F-9956-D1755614F59F}"/>
          </ac:spMkLst>
        </pc:spChg>
        <pc:spChg chg="mod">
          <ac:chgData name="俊瑋 丁" userId="a69f29f11b8dfb0d" providerId="LiveId" clId="{089DCC09-9983-4367-BBFC-DC96D2143DF6}" dt="2022-10-08T16:20:28.801" v="164" actId="207"/>
          <ac:spMkLst>
            <pc:docMk/>
            <pc:sldMk cId="3652384690" sldId="256"/>
            <ac:spMk id="107" creationId="{6D43A4EF-255F-E5E0-8077-842E9A3BC3EA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8" creationId="{34943EAB-135E-A955-AE7B-52F6AD6FF179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09" creationId="{0043433D-BB21-CD3D-9935-5F3951960704}"/>
          </ac:spMkLst>
        </pc:spChg>
        <pc:spChg chg="mod">
          <ac:chgData name="俊瑋 丁" userId="a69f29f11b8dfb0d" providerId="LiveId" clId="{089DCC09-9983-4367-BBFC-DC96D2143DF6}" dt="2022-10-08T16:20:18.761" v="163" actId="571"/>
          <ac:spMkLst>
            <pc:docMk/>
            <pc:sldMk cId="3652384690" sldId="256"/>
            <ac:spMk id="110" creationId="{E752E49D-A32E-266E-1BD2-298181F54051}"/>
          </ac:spMkLst>
        </pc:spChg>
        <pc:spChg chg="mod">
          <ac:chgData name="俊瑋 丁" userId="a69f29f11b8dfb0d" providerId="LiveId" clId="{089DCC09-9983-4367-BBFC-DC96D2143DF6}" dt="2022-10-08T17:46:36.017" v="223" actId="207"/>
          <ac:spMkLst>
            <pc:docMk/>
            <pc:sldMk cId="3652384690" sldId="256"/>
            <ac:spMk id="111" creationId="{015B0A16-912E-EDB1-EB57-3C153D6C32D2}"/>
          </ac:spMkLst>
        </pc:spChg>
        <pc:spChg chg="mod">
          <ac:chgData name="俊瑋 丁" userId="a69f29f11b8dfb0d" providerId="LiveId" clId="{089DCC09-9983-4367-BBFC-DC96D2143DF6}" dt="2022-10-08T17:45:31.958" v="219" actId="20577"/>
          <ac:spMkLst>
            <pc:docMk/>
            <pc:sldMk cId="3652384690" sldId="256"/>
            <ac:spMk id="112" creationId="{E8020BA6-73E8-10E7-661C-1122DAAC1539}"/>
          </ac:spMkLst>
        </pc:spChg>
        <pc:spChg chg="mod">
          <ac:chgData name="俊瑋 丁" userId="a69f29f11b8dfb0d" providerId="LiveId" clId="{089DCC09-9983-4367-BBFC-DC96D2143DF6}" dt="2022-10-08T16:21:12.259" v="176" actId="13822"/>
          <ac:spMkLst>
            <pc:docMk/>
            <pc:sldMk cId="3652384690" sldId="256"/>
            <ac:spMk id="113" creationId="{92DC4A98-0586-FFBE-1423-08AB0E78F76F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15" creationId="{056BAC7E-5B42-B12F-97F0-DB7075D0D434}"/>
          </ac:spMkLst>
        </pc:spChg>
        <pc:spChg chg="mod">
          <ac:chgData name="俊瑋 丁" userId="a69f29f11b8dfb0d" providerId="LiveId" clId="{089DCC09-9983-4367-BBFC-DC96D2143DF6}" dt="2022-10-08T16:22:00.783" v="187" actId="207"/>
          <ac:spMkLst>
            <pc:docMk/>
            <pc:sldMk cId="3652384690" sldId="256"/>
            <ac:spMk id="116" creationId="{8C035420-4B83-9167-A5E3-43DCED87985E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17" creationId="{C7DAA3CB-CD6A-781B-EC4C-BF517AEBC69D}"/>
          </ac:spMkLst>
        </pc:spChg>
        <pc:spChg chg="mod">
          <ac:chgData name="俊瑋 丁" userId="a69f29f11b8dfb0d" providerId="LiveId" clId="{089DCC09-9983-4367-BBFC-DC96D2143DF6}" dt="2022-10-08T16:21:49.350" v="186" actId="207"/>
          <ac:spMkLst>
            <pc:docMk/>
            <pc:sldMk cId="3652384690" sldId="256"/>
            <ac:spMk id="118" creationId="{A0025102-B323-326D-0C7D-D6F24F4E845B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19" creationId="{50D5D002-1AD8-5DD9-A274-DDC378414282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0" creationId="{705ABC58-0C4A-39CB-C9D6-8BD9F4820BB8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1" creationId="{9DCD1E51-B529-D75E-1812-C17E57DDC690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2" creationId="{F8881F69-15C6-66F9-17E7-91755D882BFC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3" creationId="{C1844224-0AF5-876F-F66C-1FDDFD76AB3B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4" creationId="{71844D08-0679-1A48-86AB-1084C7193A81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5" creationId="{E0B3048A-076A-08FC-A52D-781BF97B8B37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6" creationId="{3E7813CF-1894-3B36-45C8-266A699AA566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7" creationId="{A47668DD-A442-B764-80CE-95430EC31B5D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8" creationId="{8AF3761B-C996-6C45-8B40-EADD6529EDEB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29" creationId="{27B9268C-1B1D-42E0-828E-7CEB0F47DBA4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0" creationId="{FB814A3C-2900-C4F2-6257-25F49B69C211}"/>
          </ac:spMkLst>
        </pc:spChg>
        <pc:spChg chg="mod">
          <ac:chgData name="俊瑋 丁" userId="a69f29f11b8dfb0d" providerId="LiveId" clId="{089DCC09-9983-4367-BBFC-DC96D2143DF6}" dt="2022-10-08T17:45:56.202" v="220" actId="20577"/>
          <ac:spMkLst>
            <pc:docMk/>
            <pc:sldMk cId="3652384690" sldId="256"/>
            <ac:spMk id="131" creationId="{D5122701-F055-A3B1-17EA-1527A11D3076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2" creationId="{D2255636-1613-46B4-6F09-2FE7DEDC5333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3" creationId="{AF5065C4-5A58-EB9E-0BD3-AEC820FAFA39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4" creationId="{29E0C719-3FDA-95A9-6D74-38FD5A06A6F0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5" creationId="{9D0DDB79-DF20-414C-32AD-CE83D2707C8A}"/>
          </ac:spMkLst>
        </pc:spChg>
        <pc:spChg chg="mod">
          <ac:chgData name="俊瑋 丁" userId="a69f29f11b8dfb0d" providerId="LiveId" clId="{089DCC09-9983-4367-BBFC-DC96D2143DF6}" dt="2022-10-08T17:45:57.924" v="221" actId="20577"/>
          <ac:spMkLst>
            <pc:docMk/>
            <pc:sldMk cId="3652384690" sldId="256"/>
            <ac:spMk id="136" creationId="{8D5D1905-B1FF-D6FE-6732-7EB5EF240E41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37" creationId="{3CC4F984-B7C0-C404-DE15-B8F7A2C3F639}"/>
          </ac:spMkLst>
        </pc:spChg>
        <pc:spChg chg="mod">
          <ac:chgData name="俊瑋 丁" userId="a69f29f11b8dfb0d" providerId="LiveId" clId="{089DCC09-9983-4367-BBFC-DC96D2143DF6}" dt="2022-10-08T17:46:42.296" v="224" actId="20577"/>
          <ac:spMkLst>
            <pc:docMk/>
            <pc:sldMk cId="3652384690" sldId="256"/>
            <ac:spMk id="138" creationId="{983A41DB-665F-E468-6F6C-0D69F35D2751}"/>
          </ac:spMkLst>
        </pc:spChg>
        <pc:spChg chg="mod">
          <ac:chgData name="俊瑋 丁" userId="a69f29f11b8dfb0d" providerId="LiveId" clId="{089DCC09-9983-4367-BBFC-DC96D2143DF6}" dt="2022-10-08T17:47:36.586" v="229" actId="20577"/>
          <ac:spMkLst>
            <pc:docMk/>
            <pc:sldMk cId="3652384690" sldId="256"/>
            <ac:spMk id="139" creationId="{5808831C-87BC-B1F8-4171-7B9481A6AB77}"/>
          </ac:spMkLst>
        </pc:spChg>
        <pc:spChg chg="mod">
          <ac:chgData name="俊瑋 丁" userId="a69f29f11b8dfb0d" providerId="LiveId" clId="{089DCC09-9983-4367-BBFC-DC96D2143DF6}" dt="2022-10-08T16:21:43.561" v="185" actId="571"/>
          <ac:spMkLst>
            <pc:docMk/>
            <pc:sldMk cId="3652384690" sldId="256"/>
            <ac:spMk id="140" creationId="{BC10C2F6-1D0A-9BCD-AD24-27207E0EB140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2" creationId="{AB84C979-9151-A58C-0DA3-B98B11337850}"/>
          </ac:spMkLst>
        </pc:spChg>
        <pc:spChg chg="mod">
          <ac:chgData name="俊瑋 丁" userId="a69f29f11b8dfb0d" providerId="LiveId" clId="{089DCC09-9983-4367-BBFC-DC96D2143DF6}" dt="2022-10-08T16:22:44.120" v="200" actId="207"/>
          <ac:spMkLst>
            <pc:docMk/>
            <pc:sldMk cId="3652384690" sldId="256"/>
            <ac:spMk id="143" creationId="{822E847B-BD9C-1ABE-9629-E3F18B86428B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4" creationId="{62C3DC12-58DB-C6A2-7632-454328657F82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5" creationId="{FB5E10F1-0A48-2A9B-3D3E-C313571D75EC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6" creationId="{38B52966-6753-F503-1203-FA3D7FE8A250}"/>
          </ac:spMkLst>
        </pc:spChg>
        <pc:spChg chg="mod">
          <ac:chgData name="俊瑋 丁" userId="a69f29f11b8dfb0d" providerId="LiveId" clId="{089DCC09-9983-4367-BBFC-DC96D2143DF6}" dt="2022-10-08T17:47:12.801" v="228" actId="207"/>
          <ac:spMkLst>
            <pc:docMk/>
            <pc:sldMk cId="3652384690" sldId="256"/>
            <ac:spMk id="147" creationId="{7BCC3053-98EE-E5C0-585B-B73C4274AC9D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8" creationId="{50F1046D-6C12-FB66-7E05-89D6D33990D0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49" creationId="{C6DF8186-0AA4-C037-7A0B-A426DBA44818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0" creationId="{7035A817-51E0-A5D8-1724-70AEA3FE16F6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1" creationId="{81836625-8466-537C-D0BC-A608DA919BA0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2" creationId="{A705645B-8125-46B1-1AA6-50B7A40DE322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3" creationId="{60E45387-49C9-7440-7F4D-BB628C75EB01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4" creationId="{873634A7-4451-36A9-2EDF-5EBBB103C590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5" creationId="{37AC7372-F45C-44AB-2046-3AAE1CA8C6E9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6" creationId="{1AC457C5-6D8C-8F19-481F-161CC6779C5A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57" creationId="{9EDCA23B-FBD1-54D5-BB3B-34FE5525B184}"/>
          </ac:spMkLst>
        </pc:spChg>
        <pc:spChg chg="mod">
          <ac:chgData name="俊瑋 丁" userId="a69f29f11b8dfb0d" providerId="LiveId" clId="{089DCC09-9983-4367-BBFC-DC96D2143DF6}" dt="2022-10-08T16:22:47.501" v="201" actId="207"/>
          <ac:spMkLst>
            <pc:docMk/>
            <pc:sldMk cId="3652384690" sldId="256"/>
            <ac:spMk id="158" creationId="{CB24738F-C941-AA76-AF74-C638743A86C3}"/>
          </ac:spMkLst>
        </pc:spChg>
        <pc:spChg chg="mod">
          <ac:chgData name="俊瑋 丁" userId="a69f29f11b8dfb0d" providerId="LiveId" clId="{089DCC09-9983-4367-BBFC-DC96D2143DF6}" dt="2022-10-08T17:47:09.632" v="227" actId="207"/>
          <ac:spMkLst>
            <pc:docMk/>
            <pc:sldMk cId="3652384690" sldId="256"/>
            <ac:spMk id="159" creationId="{7F803B3F-11FD-9CD5-6909-3955D6CAE09B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60" creationId="{175351D5-FC7F-8547-7904-626AF7E08F53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61" creationId="{905D9CCC-C749-198D-B92F-12048B873F08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62" creationId="{C31EFDFB-EF21-5DE2-9634-D7F7BBA35A92}"/>
          </ac:spMkLst>
        </pc:spChg>
        <pc:spChg chg="mod">
          <ac:chgData name="俊瑋 丁" userId="a69f29f11b8dfb0d" providerId="LiveId" clId="{089DCC09-9983-4367-BBFC-DC96D2143DF6}" dt="2022-10-08T17:47:07.224" v="226" actId="207"/>
          <ac:spMkLst>
            <pc:docMk/>
            <pc:sldMk cId="3652384690" sldId="256"/>
            <ac:spMk id="163" creationId="{BC3F144C-6469-4EAB-9757-05974929D0CF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64" creationId="{FB3CA055-426B-8BD7-B0B7-121FF201112D}"/>
          </ac:spMkLst>
        </pc:spChg>
        <pc:spChg chg="mod">
          <ac:chgData name="俊瑋 丁" userId="a69f29f11b8dfb0d" providerId="LiveId" clId="{089DCC09-9983-4367-BBFC-DC96D2143DF6}" dt="2022-10-08T17:46:59.514" v="225" actId="20577"/>
          <ac:spMkLst>
            <pc:docMk/>
            <pc:sldMk cId="3652384690" sldId="256"/>
            <ac:spMk id="165" creationId="{89D0F556-14E4-EFC5-F0D0-F046F1C3B777}"/>
          </ac:spMkLst>
        </pc:spChg>
        <pc:spChg chg="mod">
          <ac:chgData name="俊瑋 丁" userId="a69f29f11b8dfb0d" providerId="LiveId" clId="{089DCC09-9983-4367-BBFC-DC96D2143DF6}" dt="2022-10-08T17:47:39.999" v="232" actId="20577"/>
          <ac:spMkLst>
            <pc:docMk/>
            <pc:sldMk cId="3652384690" sldId="256"/>
            <ac:spMk id="166" creationId="{E8927EA8-B83C-6473-0EF5-82C6A176BA09}"/>
          </ac:spMkLst>
        </pc:spChg>
        <pc:spChg chg="mod">
          <ac:chgData name="俊瑋 丁" userId="a69f29f11b8dfb0d" providerId="LiveId" clId="{089DCC09-9983-4367-BBFC-DC96D2143DF6}" dt="2022-10-08T16:22:37.832" v="199" actId="571"/>
          <ac:spMkLst>
            <pc:docMk/>
            <pc:sldMk cId="3652384690" sldId="256"/>
            <ac:spMk id="167" creationId="{72FE163D-6D8E-0E45-A216-4AC3236D8145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69" creationId="{476831E8-D788-DEC3-AFC3-4FF2DA4AE9F5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0" creationId="{EF1E99F4-2934-FBCE-764C-A3FED446F6B1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1" creationId="{F356D08F-017E-8C38-5ECC-D8B11DC595CE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2" creationId="{CD3797FB-861C-F087-BC39-19D97DA676D7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3" creationId="{CDF67123-8AB2-DE68-1EF7-E6542CEB503A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4" creationId="{60BDD5ED-9688-9BAF-5313-0A08DA1CAD6F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5" creationId="{E4ECA840-E0DB-267B-C40F-4614F0CD7BFF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6" creationId="{B49F0186-1CD1-2A19-892E-3B4A4F2341B9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7" creationId="{1356388A-D944-8F05-B963-34B7ABFFA842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8" creationId="{22B003EE-53E1-2BDA-6C75-65BF80F3878D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79" creationId="{308B5192-24AE-6D08-9B78-46A05074A4B6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0" creationId="{CCD089A0-4E79-0808-29DE-4E87C43F58D1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1" creationId="{5D85F9F8-9B17-7A2C-E14F-21D116D6599B}"/>
          </ac:spMkLst>
        </pc:spChg>
        <pc:spChg chg="mod">
          <ac:chgData name="俊瑋 丁" userId="a69f29f11b8dfb0d" providerId="LiveId" clId="{089DCC09-9983-4367-BBFC-DC96D2143DF6}" dt="2022-10-08T17:44:15.370" v="215" actId="207"/>
          <ac:spMkLst>
            <pc:docMk/>
            <pc:sldMk cId="3652384690" sldId="256"/>
            <ac:spMk id="182" creationId="{772DCB94-A223-DA44-7EE4-36A74CDD7BD9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3" creationId="{AFCE778C-50DA-F27D-BA7C-3D35EE5C3E83}"/>
          </ac:spMkLst>
        </pc:spChg>
        <pc:spChg chg="mod">
          <ac:chgData name="俊瑋 丁" userId="a69f29f11b8dfb0d" providerId="LiveId" clId="{089DCC09-9983-4367-BBFC-DC96D2143DF6}" dt="2022-10-08T17:44:13.128" v="214" actId="207"/>
          <ac:spMkLst>
            <pc:docMk/>
            <pc:sldMk cId="3652384690" sldId="256"/>
            <ac:spMk id="184" creationId="{E582D401-46FA-7692-1EA5-7D90F1BAC71D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5" creationId="{CAD9BA1E-8BFF-4B18-8661-3149027C8326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6" creationId="{A372352C-1D00-1E95-4240-9E72CB03610F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7" creationId="{E615B294-B935-175D-BDBB-1FA96D014B31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8" creationId="{2913CCD8-88D6-A22B-BED6-C5AE16A8E677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89" creationId="{EC8AB54B-9412-AD45-05CA-D923629CEFB3}"/>
          </ac:spMkLst>
        </pc:spChg>
        <pc:spChg chg="mod">
          <ac:chgData name="俊瑋 丁" userId="a69f29f11b8dfb0d" providerId="LiveId" clId="{089DCC09-9983-4367-BBFC-DC96D2143DF6}" dt="2022-10-08T17:44:04.848" v="212" actId="207"/>
          <ac:spMkLst>
            <pc:docMk/>
            <pc:sldMk cId="3652384690" sldId="256"/>
            <ac:spMk id="190" creationId="{CD48A289-BD5E-D435-0A6D-C6820E2177A8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91" creationId="{075950DE-6ED4-26F0-1AED-16674B3663DB}"/>
          </ac:spMkLst>
        </pc:spChg>
        <pc:spChg chg="mod">
          <ac:chgData name="俊瑋 丁" userId="a69f29f11b8dfb0d" providerId="LiveId" clId="{089DCC09-9983-4367-BBFC-DC96D2143DF6}" dt="2022-10-08T17:44:08.493" v="213" actId="207"/>
          <ac:spMkLst>
            <pc:docMk/>
            <pc:sldMk cId="3652384690" sldId="256"/>
            <ac:spMk id="192" creationId="{F6F70F82-E5F2-33F9-F302-5F30228E4066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93" creationId="{70442603-B454-8D28-1704-55981CEDA2DF}"/>
          </ac:spMkLst>
        </pc:spChg>
        <pc:spChg chg="mod">
          <ac:chgData name="俊瑋 丁" userId="a69f29f11b8dfb0d" providerId="LiveId" clId="{089DCC09-9983-4367-BBFC-DC96D2143DF6}" dt="2022-10-08T17:43:52.467" v="210" actId="571"/>
          <ac:spMkLst>
            <pc:docMk/>
            <pc:sldMk cId="3652384690" sldId="256"/>
            <ac:spMk id="194" creationId="{CD96C7AC-E640-6BBD-1E56-DFF14A275067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196" creationId="{0DEA67BC-4F0A-3505-A14E-B74B3DEFA64C}"/>
          </ac:spMkLst>
        </pc:spChg>
        <pc:spChg chg="mod">
          <ac:chgData name="俊瑋 丁" userId="a69f29f11b8dfb0d" providerId="LiveId" clId="{089DCC09-9983-4367-BBFC-DC96D2143DF6}" dt="2022-10-08T17:56:52.425" v="247" actId="207"/>
          <ac:spMkLst>
            <pc:docMk/>
            <pc:sldMk cId="3652384690" sldId="256"/>
            <ac:spMk id="197" creationId="{46E1151D-D63E-4834-EA7B-412FAAB29062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198" creationId="{51B2E657-DA87-E5DB-A2EF-22A53F22994F}"/>
          </ac:spMkLst>
        </pc:spChg>
        <pc:spChg chg="mod">
          <ac:chgData name="俊瑋 丁" userId="a69f29f11b8dfb0d" providerId="LiveId" clId="{089DCC09-9983-4367-BBFC-DC96D2143DF6}" dt="2022-10-08T17:56:56.312" v="248" actId="207"/>
          <ac:spMkLst>
            <pc:docMk/>
            <pc:sldMk cId="3652384690" sldId="256"/>
            <ac:spMk id="199" creationId="{89326FFF-E089-784A-D6BE-35BB2B32A939}"/>
          </ac:spMkLst>
        </pc:spChg>
        <pc:spChg chg="mod">
          <ac:chgData name="俊瑋 丁" userId="a69f29f11b8dfb0d" providerId="LiveId" clId="{089DCC09-9983-4367-BBFC-DC96D2143DF6}" dt="2022-10-08T17:57:00.400" v="249" actId="207"/>
          <ac:spMkLst>
            <pc:docMk/>
            <pc:sldMk cId="3652384690" sldId="256"/>
            <ac:spMk id="200" creationId="{DF630955-3F95-33F4-1FA0-EBC204F56D2E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01" creationId="{1019A000-6FF7-0711-3F2E-0535FAE8BF6F}"/>
          </ac:spMkLst>
        </pc:spChg>
        <pc:spChg chg="mod">
          <ac:chgData name="俊瑋 丁" userId="a69f29f11b8dfb0d" providerId="LiveId" clId="{089DCC09-9983-4367-BBFC-DC96D2143DF6}" dt="2022-10-08T17:57:07.385" v="251" actId="207"/>
          <ac:spMkLst>
            <pc:docMk/>
            <pc:sldMk cId="3652384690" sldId="256"/>
            <ac:spMk id="202" creationId="{3B4226C7-3BB9-FD9C-25B8-FC7CC59CDF30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03" creationId="{3766F7EA-CC99-31A6-25E6-064BEAB47D4D}"/>
          </ac:spMkLst>
        </pc:spChg>
        <pc:spChg chg="mod">
          <ac:chgData name="俊瑋 丁" userId="a69f29f11b8dfb0d" providerId="LiveId" clId="{089DCC09-9983-4367-BBFC-DC96D2143DF6}" dt="2022-10-08T17:57:02.969" v="250" actId="207"/>
          <ac:spMkLst>
            <pc:docMk/>
            <pc:sldMk cId="3652384690" sldId="256"/>
            <ac:spMk id="204" creationId="{8429DC57-660B-FCB2-BAE5-0BCF8D210C6E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05" creationId="{F4C2B003-25BE-8993-76DF-380F4B57A4DC}"/>
          </ac:spMkLst>
        </pc:spChg>
        <pc:spChg chg="mod">
          <ac:chgData name="俊瑋 丁" userId="a69f29f11b8dfb0d" providerId="LiveId" clId="{089DCC09-9983-4367-BBFC-DC96D2143DF6}" dt="2022-10-08T17:57:12.034" v="252" actId="207"/>
          <ac:spMkLst>
            <pc:docMk/>
            <pc:sldMk cId="3652384690" sldId="256"/>
            <ac:spMk id="206" creationId="{77BD1885-38BA-0F4B-EF73-3C5144FCAC53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07" creationId="{1B81E1BD-964F-438E-B606-DCC105AE3193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08" creationId="{A20C67FF-71E9-AE72-272E-7761A408066A}"/>
          </ac:spMkLst>
        </pc:spChg>
        <pc:spChg chg="mod">
          <ac:chgData name="俊瑋 丁" userId="a69f29f11b8dfb0d" providerId="LiveId" clId="{089DCC09-9983-4367-BBFC-DC96D2143DF6}" dt="2022-10-08T17:57:17.009" v="253" actId="207"/>
          <ac:spMkLst>
            <pc:docMk/>
            <pc:sldMk cId="3652384690" sldId="256"/>
            <ac:spMk id="209" creationId="{901290EF-8B78-59DF-60ED-86BF96E2F0AC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0" creationId="{A84A3906-ECE8-D662-9561-CF13E8CD0643}"/>
          </ac:spMkLst>
        </pc:spChg>
        <pc:spChg chg="mod">
          <ac:chgData name="俊瑋 丁" userId="a69f29f11b8dfb0d" providerId="LiveId" clId="{089DCC09-9983-4367-BBFC-DC96D2143DF6}" dt="2022-10-08T17:57:19.976" v="254" actId="207"/>
          <ac:spMkLst>
            <pc:docMk/>
            <pc:sldMk cId="3652384690" sldId="256"/>
            <ac:spMk id="211" creationId="{2CB66AE0-52A5-43B5-26B1-500D2C514BA6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2" creationId="{34CDBD92-981F-6ACD-48F4-EB812A2AB7BE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3" creationId="{0B888A51-677F-AF4C-0C2A-DAEC05E2FE06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4" creationId="{77EEC4C3-466A-E970-7B88-BF1BBCEEC02A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5" creationId="{4A9EE211-4CDD-4E0D-A6CD-282BFC2C039A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6" creationId="{2E1634A8-1968-D5F3-DEAE-88A7D6716F00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7" creationId="{B95B16C2-3E48-31C3-B888-DDF2EC3F24BE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8" creationId="{1ED6B0DF-8C17-F8FD-05E9-89142BB7C9BD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19" creationId="{6767FDF9-91BC-7CE9-D8EE-57F0E422B4A5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20" creationId="{5B86D83C-BEF0-2B8E-C506-FBD2F2F1E17E}"/>
          </ac:spMkLst>
        </pc:spChg>
        <pc:spChg chg="mod">
          <ac:chgData name="俊瑋 丁" userId="a69f29f11b8dfb0d" providerId="LiveId" clId="{089DCC09-9983-4367-BBFC-DC96D2143DF6}" dt="2022-10-08T17:49:17.105" v="237" actId="571"/>
          <ac:spMkLst>
            <pc:docMk/>
            <pc:sldMk cId="3652384690" sldId="256"/>
            <ac:spMk id="221" creationId="{5A7E7D69-B5AD-EE39-55E4-19332474F9C4}"/>
          </ac:spMkLst>
        </pc:spChg>
        <pc:spChg chg="mod">
          <ac:chgData name="俊瑋 丁" userId="a69f29f11b8dfb0d" providerId="LiveId" clId="{089DCC09-9983-4367-BBFC-DC96D2143DF6}" dt="2022-10-08T17:52:21.946" v="246" actId="20577"/>
          <ac:spMkLst>
            <pc:docMk/>
            <pc:sldMk cId="3652384690" sldId="256"/>
            <ac:spMk id="223" creationId="{0175CF76-A564-DBA0-6EF5-46B0693E4986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24" creationId="{FB42C08B-2656-D669-6976-D280601DB625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25" creationId="{42C38619-31A8-D4E6-859D-66D8E8037BC3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26" creationId="{6BAA350E-6599-9217-ED16-564AAA3D188E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27" creationId="{90FB8D89-3D3B-5D3A-81BD-3FC37A92CA3D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28" creationId="{F071EEB0-0911-8D60-7274-2C6EAEF5F451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29" creationId="{6482C89C-B9DE-F122-9069-4BF1ABDECB1B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0" creationId="{D8774139-8932-7647-1214-5BF0FECE2087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1" creationId="{36F6C82B-272B-2C1B-3054-237EA476E8D9}"/>
          </ac:spMkLst>
        </pc:spChg>
        <pc:spChg chg="mod">
          <ac:chgData name="俊瑋 丁" userId="a69f29f11b8dfb0d" providerId="LiveId" clId="{089DCC09-9983-4367-BBFC-DC96D2143DF6}" dt="2022-10-08T17:51:35.815" v="244" actId="207"/>
          <ac:spMkLst>
            <pc:docMk/>
            <pc:sldMk cId="3652384690" sldId="256"/>
            <ac:spMk id="232" creationId="{4F21F514-9988-FD26-0EC6-8465CB880092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3" creationId="{B2DBEE85-2D70-2D6D-FFBD-C263C0E30A12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34" creationId="{DE6472FD-4111-B510-4897-F52CA03C6EB2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5" creationId="{C50CF418-F856-E291-D671-14DBAB669685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6" creationId="{68807C57-307A-C46B-4B88-A739809751A0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7" creationId="{FC80BF8D-8CCE-C5C8-6C4A-F8EC1F0FFDC2}"/>
          </ac:spMkLst>
        </pc:spChg>
        <pc:spChg chg="mod">
          <ac:chgData name="俊瑋 丁" userId="a69f29f11b8dfb0d" providerId="LiveId" clId="{089DCC09-9983-4367-BBFC-DC96D2143DF6}" dt="2022-10-08T17:51:30.694" v="243" actId="207"/>
          <ac:spMkLst>
            <pc:docMk/>
            <pc:sldMk cId="3652384690" sldId="256"/>
            <ac:spMk id="238" creationId="{53407399-211D-B11A-F129-0CA46ECE21A2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39" creationId="{9AED0297-E84D-1C3A-C86D-D1BA7782E9C3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0" creationId="{385FAA3D-FD17-836F-39A2-09F934F9843F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1" creationId="{9139289F-644B-9EE2-C455-5369655A0993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2" creationId="{5594766C-E367-D497-ADBD-37E3784B3479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3" creationId="{EDBF8E44-01CF-A699-583D-A1E796FE019A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4" creationId="{A3A7367D-A9B9-7DCC-C82F-7BDD3375D37A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5" creationId="{8A88543B-5933-BEAB-24E5-4A7DD852704A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6" creationId="{2F52A150-A455-B626-5611-5BAAD4B7D357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7" creationId="{B61AABF0-F645-800A-1E15-34C59FF1D3A7}"/>
          </ac:spMkLst>
        </pc:spChg>
        <pc:spChg chg="mod">
          <ac:chgData name="俊瑋 丁" userId="a69f29f11b8dfb0d" providerId="LiveId" clId="{089DCC09-9983-4367-BBFC-DC96D2143DF6}" dt="2022-10-08T17:51:08.049" v="241" actId="571"/>
          <ac:spMkLst>
            <pc:docMk/>
            <pc:sldMk cId="3652384690" sldId="256"/>
            <ac:spMk id="248" creationId="{69B5A366-4950-2827-0E7E-387018B19B25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0" creationId="{910FB69F-A3A3-95A8-7425-68277848C3C7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1" creationId="{E0AE2840-2732-79BA-CF03-0AC6B6D4875B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2" creationId="{62DE7EF7-8AEB-CBEC-45C1-06D4A3E5E87B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3" creationId="{85E44871-B5B0-4EF9-EB9A-145BA345485D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4" creationId="{1EF3E5FB-C0DA-D1E1-4AC1-D9C6BF50E17E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5" creationId="{9C52EDB0-C33F-7904-B04E-BB3001645BB8}"/>
          </ac:spMkLst>
        </pc:spChg>
        <pc:spChg chg="mod">
          <ac:chgData name="俊瑋 丁" userId="a69f29f11b8dfb0d" providerId="LiveId" clId="{089DCC09-9983-4367-BBFC-DC96D2143DF6}" dt="2022-10-08T18:04:24.905" v="308" actId="6549"/>
          <ac:spMkLst>
            <pc:docMk/>
            <pc:sldMk cId="3652384690" sldId="256"/>
            <ac:spMk id="256" creationId="{922D9824-16F5-6B1F-7F6F-CB7FF1CA0B24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7" creationId="{2E7E0D0D-7193-88E7-688C-C3EEDC137146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58" creationId="{CF4A093E-C809-F694-92C3-50D58DF691F0}"/>
          </ac:spMkLst>
        </pc:spChg>
        <pc:spChg chg="mod">
          <ac:chgData name="俊瑋 丁" userId="a69f29f11b8dfb0d" providerId="LiveId" clId="{089DCC09-9983-4367-BBFC-DC96D2143DF6}" dt="2022-10-08T18:04:23.929" v="306" actId="6549"/>
          <ac:spMkLst>
            <pc:docMk/>
            <pc:sldMk cId="3652384690" sldId="256"/>
            <ac:spMk id="259" creationId="{4AFB3E33-637E-CF54-8656-210E35316629}"/>
          </ac:spMkLst>
        </pc:spChg>
        <pc:spChg chg="mod">
          <ac:chgData name="俊瑋 丁" userId="a69f29f11b8dfb0d" providerId="LiveId" clId="{089DCC09-9983-4367-BBFC-DC96D2143DF6}" dt="2022-10-08T17:57:49.636" v="258" actId="207"/>
          <ac:spMkLst>
            <pc:docMk/>
            <pc:sldMk cId="3652384690" sldId="256"/>
            <ac:spMk id="260" creationId="{5AA22E72-4E66-791F-7D61-F593C314F639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1" creationId="{271D4CA4-1885-5491-1731-735CA58A90CF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2" creationId="{34290EEB-A563-F6EA-B77B-A8A581C7EEE8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3" creationId="{24C961C8-5B6F-F2B4-3121-1024BDC11B82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4" creationId="{FCB27EEE-3010-EF53-45F6-AC71375317B2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5" creationId="{FDC3D92F-B91E-059D-1D69-9F5A5A82C3D5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6" creationId="{E0BBD92B-D773-FDAA-4D1B-63F0D86511B3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7" creationId="{F4F8D7E5-C6A0-079C-0C3D-E9635F901FAF}"/>
          </ac:spMkLst>
        </pc:spChg>
        <pc:spChg chg="mod">
          <ac:chgData name="俊瑋 丁" userId="a69f29f11b8dfb0d" providerId="LiveId" clId="{089DCC09-9983-4367-BBFC-DC96D2143DF6}" dt="2022-10-08T17:57:55.544" v="260" actId="207"/>
          <ac:spMkLst>
            <pc:docMk/>
            <pc:sldMk cId="3652384690" sldId="256"/>
            <ac:spMk id="268" creationId="{C3FB9DF9-649B-F05C-547B-F671FC8ABCC7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69" creationId="{D63F604C-BC66-F9B5-862E-E54F30CF9A44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70" creationId="{8DC57DD8-41BC-6F72-BCED-72D912880477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71" creationId="{0CC816A6-293D-7579-1783-69C20F414355}"/>
          </ac:spMkLst>
        </pc:spChg>
        <pc:spChg chg="mod">
          <ac:chgData name="俊瑋 丁" userId="a69f29f11b8dfb0d" providerId="LiveId" clId="{089DCC09-9983-4367-BBFC-DC96D2143DF6}" dt="2022-10-08T17:57:53.424" v="259" actId="207"/>
          <ac:spMkLst>
            <pc:docMk/>
            <pc:sldMk cId="3652384690" sldId="256"/>
            <ac:spMk id="272" creationId="{B9F6EDB9-EBA6-76BA-D1CF-959C1C461C8F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73" creationId="{6AD8389B-7C28-6AED-5616-7F08AB10FDBC}"/>
          </ac:spMkLst>
        </pc:spChg>
        <pc:spChg chg="mod">
          <ac:chgData name="俊瑋 丁" userId="a69f29f11b8dfb0d" providerId="LiveId" clId="{089DCC09-9983-4367-BBFC-DC96D2143DF6}" dt="2022-10-08T17:57:39.410" v="255" actId="571"/>
          <ac:spMkLst>
            <pc:docMk/>
            <pc:sldMk cId="3652384690" sldId="256"/>
            <ac:spMk id="274" creationId="{42A72DEA-7FE0-CEF6-7F67-AE84D0AED1A1}"/>
          </ac:spMkLst>
        </pc:spChg>
        <pc:spChg chg="mod">
          <ac:chgData name="俊瑋 丁" userId="a69f29f11b8dfb0d" providerId="LiveId" clId="{089DCC09-9983-4367-BBFC-DC96D2143DF6}" dt="2022-10-08T17:58:02.704" v="262" actId="207"/>
          <ac:spMkLst>
            <pc:docMk/>
            <pc:sldMk cId="3652384690" sldId="256"/>
            <ac:spMk id="275" creationId="{44CC02A7-13B4-237F-818B-EB5ECD03F908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77" creationId="{0929AED8-EAFC-3525-2D9C-8D07E1F638FD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78" creationId="{5C10C64A-D13A-8E2F-D73D-A95AA76C8DAC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79" creationId="{29E3C92B-EE85-6929-A997-D03B4219D9B7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0" creationId="{C5568E45-321B-03BC-7E79-5E95B0C26E47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1" creationId="{B8B94EF3-BFBF-BF13-A572-D57352CE77D4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2" creationId="{6A079145-AD27-2D05-347B-5E6D4CC97065}"/>
          </ac:spMkLst>
        </pc:spChg>
        <pc:spChg chg="mod">
          <ac:chgData name="俊瑋 丁" userId="a69f29f11b8dfb0d" providerId="LiveId" clId="{089DCC09-9983-4367-BBFC-DC96D2143DF6}" dt="2022-10-08T17:59:03.201" v="271" actId="207"/>
          <ac:spMkLst>
            <pc:docMk/>
            <pc:sldMk cId="3652384690" sldId="256"/>
            <ac:spMk id="283" creationId="{45F605AD-310B-EFA2-01A8-57BE52D4969D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4" creationId="{C9469FBE-ADD2-0412-1702-DFEE4857C28B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5" creationId="{14FBEB42-C08D-7C2C-1ADE-2BEEE70E2BC0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6" creationId="{FF00B43C-9CE1-9D64-FCCC-10FACB57558A}"/>
          </ac:spMkLst>
        </pc:spChg>
        <pc:spChg chg="mod">
          <ac:chgData name="俊瑋 丁" userId="a69f29f11b8dfb0d" providerId="LiveId" clId="{089DCC09-9983-4367-BBFC-DC96D2143DF6}" dt="2022-10-08T17:58:20.331" v="267" actId="207"/>
          <ac:spMkLst>
            <pc:docMk/>
            <pc:sldMk cId="3652384690" sldId="256"/>
            <ac:spMk id="287" creationId="{853B814B-7814-756F-81C2-09D4F3423703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8" creationId="{AC92A072-09FE-8086-F80A-403082B844FD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89" creationId="{D34A0CBE-FCF2-9EB9-A5AD-C661A6573A0A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0" creationId="{EFDD4C3D-4668-178C-BCB8-EF91997FAA65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1" creationId="{420A68BE-F7B5-589E-5B5D-D0AF1FBC5CD8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2" creationId="{D3166E4D-4CC7-84CC-858A-D7FAE3601563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3" creationId="{8C155114-34A4-0C30-AD05-254E3BD1CD94}"/>
          </ac:spMkLst>
        </pc:spChg>
        <pc:spChg chg="mod">
          <ac:chgData name="俊瑋 丁" userId="a69f29f11b8dfb0d" providerId="LiveId" clId="{089DCC09-9983-4367-BBFC-DC96D2143DF6}" dt="2022-10-08T17:59:08.626" v="273" actId="207"/>
          <ac:spMkLst>
            <pc:docMk/>
            <pc:sldMk cId="3652384690" sldId="256"/>
            <ac:spMk id="294" creationId="{9FD0F52F-75D2-4F37-9388-8556B5F473DA}"/>
          </ac:spMkLst>
        </pc:spChg>
        <pc:spChg chg="mod">
          <ac:chgData name="俊瑋 丁" userId="a69f29f11b8dfb0d" providerId="LiveId" clId="{089DCC09-9983-4367-BBFC-DC96D2143DF6}" dt="2022-10-08T17:58:36.136" v="270" actId="207"/>
          <ac:spMkLst>
            <pc:docMk/>
            <pc:sldMk cId="3652384690" sldId="256"/>
            <ac:spMk id="295" creationId="{6A48ABCC-C782-E3A4-C435-03FC40DD4963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6" creationId="{0F269B32-631C-1109-698A-398871540938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7" creationId="{7EEA6A76-0D0C-2201-4B45-FCAC4589602D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298" creationId="{FEC78332-FB53-C350-0971-4129B560894C}"/>
          </ac:spMkLst>
        </pc:spChg>
        <pc:spChg chg="mod">
          <ac:chgData name="俊瑋 丁" userId="a69f29f11b8dfb0d" providerId="LiveId" clId="{089DCC09-9983-4367-BBFC-DC96D2143DF6}" dt="2022-10-08T17:59:06.033" v="272" actId="207"/>
          <ac:spMkLst>
            <pc:docMk/>
            <pc:sldMk cId="3652384690" sldId="256"/>
            <ac:spMk id="299" creationId="{01E4D074-A0A4-6A74-E6EB-FBF69BA933EA}"/>
          </ac:spMkLst>
        </pc:spChg>
        <pc:spChg chg="mod">
          <ac:chgData name="俊瑋 丁" userId="a69f29f11b8dfb0d" providerId="LiveId" clId="{089DCC09-9983-4367-BBFC-DC96D2143DF6}" dt="2022-10-08T17:58:07.977" v="263" actId="571"/>
          <ac:spMkLst>
            <pc:docMk/>
            <pc:sldMk cId="3652384690" sldId="256"/>
            <ac:spMk id="300" creationId="{9D9FA98C-8FC5-0DFB-53B2-0C72C42B77DD}"/>
          </ac:spMkLst>
        </pc:spChg>
        <pc:spChg chg="mod">
          <ac:chgData name="俊瑋 丁" userId="a69f29f11b8dfb0d" providerId="LiveId" clId="{089DCC09-9983-4367-BBFC-DC96D2143DF6}" dt="2022-10-08T17:59:11.161" v="274" actId="207"/>
          <ac:spMkLst>
            <pc:docMk/>
            <pc:sldMk cId="3652384690" sldId="256"/>
            <ac:spMk id="301" creationId="{7D7E2205-6F02-92A9-8E94-5D981BE8F85A}"/>
          </ac:spMkLst>
        </pc:spChg>
        <pc:spChg chg="mod">
          <ac:chgData name="俊瑋 丁" userId="a69f29f11b8dfb0d" providerId="LiveId" clId="{089DCC09-9983-4367-BBFC-DC96D2143DF6}" dt="2022-10-08T17:58:33.248" v="269" actId="207"/>
          <ac:spMkLst>
            <pc:docMk/>
            <pc:sldMk cId="3652384690" sldId="256"/>
            <ac:spMk id="302" creationId="{C3B57BAA-54A6-FC28-047E-2BE8A0940B78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04" creationId="{02BBA493-ACB7-4E53-3160-AE1C0F4DE705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05" creationId="{5516F216-2BD8-E498-0939-E080C50EAD92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06" creationId="{1BC290F5-AA3C-4F8A-2E7D-832C3E531F9A}"/>
          </ac:spMkLst>
        </pc:spChg>
        <pc:spChg chg="mod">
          <ac:chgData name="俊瑋 丁" userId="a69f29f11b8dfb0d" providerId="LiveId" clId="{089DCC09-9983-4367-BBFC-DC96D2143DF6}" dt="2022-10-08T18:00:43.804" v="286" actId="207"/>
          <ac:spMkLst>
            <pc:docMk/>
            <pc:sldMk cId="3652384690" sldId="256"/>
            <ac:spMk id="307" creationId="{5705AECB-139C-3B4E-B9C4-7503C63A3EB2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08" creationId="{73772237-F4BC-DED2-486F-8236BD5F7B89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09" creationId="{246EF4E9-BAAC-05FB-3D23-CBA6D1F4933E}"/>
          </ac:spMkLst>
        </pc:spChg>
        <pc:spChg chg="mod">
          <ac:chgData name="俊瑋 丁" userId="a69f29f11b8dfb0d" providerId="LiveId" clId="{089DCC09-9983-4367-BBFC-DC96D2143DF6}" dt="2022-10-08T17:59:39.176" v="285" actId="207"/>
          <ac:spMkLst>
            <pc:docMk/>
            <pc:sldMk cId="3652384690" sldId="256"/>
            <ac:spMk id="310" creationId="{688BAD1A-96BF-B484-5BC9-C5868F3D5091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1" creationId="{6A4E9DB5-85C2-37B6-0DCD-68B268D083CC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2" creationId="{6CAEED2F-68A2-D20D-5D18-B44C117E7FED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3" creationId="{300C4033-B51C-D5FC-CD24-871AA0E4DC04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4" creationId="{4AF5D484-6D80-29A9-3C09-AC906B5BC304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5" creationId="{A1A212D7-030B-B2C6-CF0C-F97CCB77BB7F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6" creationId="{2FBB38AD-C1E5-931C-76AA-ACA7194E6726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7" creationId="{B12C92B9-F175-789B-DE8D-DDB6BEBBD224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8" creationId="{7EF3AE3D-C751-8B2E-7FFB-60F543B50EA7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19" creationId="{33EE62AD-F989-C5F0-98CC-68A57B04C58B}"/>
          </ac:spMkLst>
        </pc:spChg>
        <pc:spChg chg="mod">
          <ac:chgData name="俊瑋 丁" userId="a69f29f11b8dfb0d" providerId="LiveId" clId="{089DCC09-9983-4367-BBFC-DC96D2143DF6}" dt="2022-10-08T18:00:49.688" v="288" actId="207"/>
          <ac:spMkLst>
            <pc:docMk/>
            <pc:sldMk cId="3652384690" sldId="256"/>
            <ac:spMk id="320" creationId="{0665F7A2-C324-0602-127B-68373FCAD53A}"/>
          </ac:spMkLst>
        </pc:spChg>
        <pc:spChg chg="mod">
          <ac:chgData name="俊瑋 丁" userId="a69f29f11b8dfb0d" providerId="LiveId" clId="{089DCC09-9983-4367-BBFC-DC96D2143DF6}" dt="2022-10-08T17:59:33.831" v="284" actId="207"/>
          <ac:spMkLst>
            <pc:docMk/>
            <pc:sldMk cId="3652384690" sldId="256"/>
            <ac:spMk id="321" creationId="{B8ED333B-9A55-9299-F946-453C17929626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22" creationId="{BC8A0209-B12D-898D-820F-480173F123D2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23" creationId="{D040F5C4-91E3-30D3-A17D-925F1D49EB29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24" creationId="{C9FCAAEB-97F0-F181-872F-6F8E62214AB5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25" creationId="{6BA668A6-B75D-F12C-37D4-D0EF3EFEFD92}"/>
          </ac:spMkLst>
        </pc:spChg>
        <pc:spChg chg="mod">
          <ac:chgData name="俊瑋 丁" userId="a69f29f11b8dfb0d" providerId="LiveId" clId="{089DCC09-9983-4367-BBFC-DC96D2143DF6}" dt="2022-10-08T17:59:26.225" v="280" actId="20577"/>
          <ac:spMkLst>
            <pc:docMk/>
            <pc:sldMk cId="3652384690" sldId="256"/>
            <ac:spMk id="326" creationId="{581031DD-EE37-B865-7922-1999134EB1F8}"/>
          </ac:spMkLst>
        </pc:spChg>
        <pc:spChg chg="mod">
          <ac:chgData name="俊瑋 丁" userId="a69f29f11b8dfb0d" providerId="LiveId" clId="{089DCC09-9983-4367-BBFC-DC96D2143DF6}" dt="2022-10-08T18:00:51.831" v="289" actId="207"/>
          <ac:spMkLst>
            <pc:docMk/>
            <pc:sldMk cId="3652384690" sldId="256"/>
            <ac:spMk id="327" creationId="{7A54EABA-269D-5E8B-9056-99213EED56D3}"/>
          </ac:spMkLst>
        </pc:spChg>
        <pc:spChg chg="mod">
          <ac:chgData name="俊瑋 丁" userId="a69f29f11b8dfb0d" providerId="LiveId" clId="{089DCC09-9983-4367-BBFC-DC96D2143DF6}" dt="2022-10-08T18:00:46.192" v="287" actId="207"/>
          <ac:spMkLst>
            <pc:docMk/>
            <pc:sldMk cId="3652384690" sldId="256"/>
            <ac:spMk id="328" creationId="{F05ABF95-3ED8-7A4E-1A82-0FD25271F976}"/>
          </ac:spMkLst>
        </pc:spChg>
        <pc:spChg chg="mod">
          <ac:chgData name="俊瑋 丁" userId="a69f29f11b8dfb0d" providerId="LiveId" clId="{089DCC09-9983-4367-BBFC-DC96D2143DF6}" dt="2022-10-08T17:59:16.403" v="276" actId="571"/>
          <ac:spMkLst>
            <pc:docMk/>
            <pc:sldMk cId="3652384690" sldId="256"/>
            <ac:spMk id="329" creationId="{716307B8-F1EB-DCE5-C1AD-08D9AB88AC0D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1" creationId="{6713822E-864C-22C6-0467-637D8849A12E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2" creationId="{169CF845-6ADA-6544-E08B-5C4CC367E48E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3" creationId="{533C4AF6-645A-F484-3385-F6332FF288F3}"/>
          </ac:spMkLst>
        </pc:spChg>
        <pc:spChg chg="mod">
          <ac:chgData name="俊瑋 丁" userId="a69f29f11b8dfb0d" providerId="LiveId" clId="{089DCC09-9983-4367-BBFC-DC96D2143DF6}" dt="2022-10-08T18:02:13.429" v="301" actId="207"/>
          <ac:spMkLst>
            <pc:docMk/>
            <pc:sldMk cId="3652384690" sldId="256"/>
            <ac:spMk id="334" creationId="{4D485706-3E4F-6B60-3010-895A28579FF7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5" creationId="{2F499FC0-3F53-BBFD-5B7B-F07C3AA210DC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6" creationId="{2608C36B-C895-4635-B78D-8D75FB59DC74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7" creationId="{174C0344-997B-455A-BF04-3BA14C29CBC3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8" creationId="{516B1E06-E744-71C5-932E-0C5AFAC1B2C3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39" creationId="{D8E163FD-6C4B-329F-A9D1-D507F376D0D8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0" creationId="{02FF0610-F74C-437D-BD51-29F17BDA66DA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1" creationId="{C01DF515-AF3E-86EB-5863-73B4597B3980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2" creationId="{68F96B8E-A86B-2F6F-24A7-FF2E3F68AB10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3" creationId="{2DF0F3B4-F332-EBA6-9A3E-70CD360F2B88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4" creationId="{E06F2942-F2E0-9E1F-C267-E0CC225556C0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5" creationId="{C3AF2774-F57E-2F28-1364-9CBCBFE70980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6" creationId="{33D702FF-CA9E-1089-34AC-0AB24F521B35}"/>
          </ac:spMkLst>
        </pc:spChg>
        <pc:spChg chg="mod">
          <ac:chgData name="俊瑋 丁" userId="a69f29f11b8dfb0d" providerId="LiveId" clId="{089DCC09-9983-4367-BBFC-DC96D2143DF6}" dt="2022-10-08T18:02:08.713" v="300" actId="20577"/>
          <ac:spMkLst>
            <pc:docMk/>
            <pc:sldMk cId="3652384690" sldId="256"/>
            <ac:spMk id="347" creationId="{71962913-EE3C-982F-A08B-2A3E671A6D0C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8" creationId="{AA99A88D-CD4E-8C1D-1092-05BCE67EF957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49" creationId="{A9F6AF06-93B2-AB70-C90E-8A3130DB2A86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50" creationId="{38232A5A-CCC7-B979-9BE8-286FD3D28689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51" creationId="{BB1BC955-03CC-FB05-9B46-A2153288498F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52" creationId="{39A156B4-AB23-9122-9841-05E7C6560689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53" creationId="{7675F835-1E9F-2024-0032-174F917F6173}"/>
          </ac:spMkLst>
        </pc:spChg>
        <pc:spChg chg="mod">
          <ac:chgData name="俊瑋 丁" userId="a69f29f11b8dfb0d" providerId="LiveId" clId="{089DCC09-9983-4367-BBFC-DC96D2143DF6}" dt="2022-10-08T18:02:02.871" v="297" actId="207"/>
          <ac:spMkLst>
            <pc:docMk/>
            <pc:sldMk cId="3652384690" sldId="256"/>
            <ac:spMk id="354" creationId="{15043D57-FEBF-A3C6-AEB5-C5229709D5E8}"/>
          </ac:spMkLst>
        </pc:spChg>
        <pc:spChg chg="mod">
          <ac:chgData name="俊瑋 丁" userId="a69f29f11b8dfb0d" providerId="LiveId" clId="{089DCC09-9983-4367-BBFC-DC96D2143DF6}" dt="2022-10-08T18:02:05.360" v="298" actId="207"/>
          <ac:spMkLst>
            <pc:docMk/>
            <pc:sldMk cId="3652384690" sldId="256"/>
            <ac:spMk id="355" creationId="{65850CD7-1A29-A704-8828-A81723A4F9BB}"/>
          </ac:spMkLst>
        </pc:spChg>
        <pc:spChg chg="mod">
          <ac:chgData name="俊瑋 丁" userId="a69f29f11b8dfb0d" providerId="LiveId" clId="{089DCC09-9983-4367-BBFC-DC96D2143DF6}" dt="2022-10-08T18:01:48.802" v="290" actId="571"/>
          <ac:spMkLst>
            <pc:docMk/>
            <pc:sldMk cId="3652384690" sldId="256"/>
            <ac:spMk id="356" creationId="{A4380447-F722-8363-B6FB-B9ACDA06FB89}"/>
          </ac:spMkLst>
        </pc:spChg>
        <pc:spChg chg="add mod">
          <ac:chgData name="俊瑋 丁" userId="a69f29f11b8dfb0d" providerId="LiveId" clId="{089DCC09-9983-4367-BBFC-DC96D2143DF6}" dt="2022-10-08T18:04:49.177" v="316" actId="20577"/>
          <ac:spMkLst>
            <pc:docMk/>
            <pc:sldMk cId="3652384690" sldId="256"/>
            <ac:spMk id="357" creationId="{87BBB78B-065E-EF17-E504-9121BCEE84D9}"/>
          </ac:spMkLst>
        </pc:spChg>
        <pc:spChg chg="add mod">
          <ac:chgData name="俊瑋 丁" userId="a69f29f11b8dfb0d" providerId="LiveId" clId="{089DCC09-9983-4367-BBFC-DC96D2143DF6}" dt="2022-10-08T18:06:30.968" v="353" actId="207"/>
          <ac:spMkLst>
            <pc:docMk/>
            <pc:sldMk cId="3652384690" sldId="256"/>
            <ac:spMk id="358" creationId="{C00E21F5-1596-F380-11BB-F9C12463FDE9}"/>
          </ac:spMkLst>
        </pc:spChg>
        <pc:spChg chg="add mod">
          <ac:chgData name="俊瑋 丁" userId="a69f29f11b8dfb0d" providerId="LiveId" clId="{089DCC09-9983-4367-BBFC-DC96D2143DF6}" dt="2022-10-08T18:04:54.167" v="320" actId="20577"/>
          <ac:spMkLst>
            <pc:docMk/>
            <pc:sldMk cId="3652384690" sldId="256"/>
            <ac:spMk id="359" creationId="{343D8ED1-773C-8746-8B7B-661219522C6F}"/>
          </ac:spMkLst>
        </pc:spChg>
        <pc:spChg chg="add mod">
          <ac:chgData name="俊瑋 丁" userId="a69f29f11b8dfb0d" providerId="LiveId" clId="{089DCC09-9983-4367-BBFC-DC96D2143DF6}" dt="2022-10-08T18:04:56.410" v="322" actId="20577"/>
          <ac:spMkLst>
            <pc:docMk/>
            <pc:sldMk cId="3652384690" sldId="256"/>
            <ac:spMk id="360" creationId="{6BC41738-08F5-2F87-8C46-345103AEAB78}"/>
          </ac:spMkLst>
        </pc:spChg>
        <pc:spChg chg="add mod">
          <ac:chgData name="俊瑋 丁" userId="a69f29f11b8dfb0d" providerId="LiveId" clId="{089DCC09-9983-4367-BBFC-DC96D2143DF6}" dt="2022-10-08T18:06:26.775" v="352" actId="20577"/>
          <ac:spMkLst>
            <pc:docMk/>
            <pc:sldMk cId="3652384690" sldId="256"/>
            <ac:spMk id="361" creationId="{4601DCD6-E8BA-2BC0-3494-4BAD4CF0F960}"/>
          </ac:spMkLst>
        </pc:spChg>
        <pc:spChg chg="mod">
          <ac:chgData name="俊瑋 丁" userId="a69f29f11b8dfb0d" providerId="LiveId" clId="{089DCC09-9983-4367-BBFC-DC96D2143DF6}" dt="2022-10-08T18:05:40.951" v="328" actId="20577"/>
          <ac:spMkLst>
            <pc:docMk/>
            <pc:sldMk cId="3652384690" sldId="256"/>
            <ac:spMk id="363" creationId="{B7F271CB-C482-2BD9-C2CB-445E9DB032FE}"/>
          </ac:spMkLst>
        </pc:spChg>
        <pc:spChg chg="mod">
          <ac:chgData name="俊瑋 丁" userId="a69f29f11b8dfb0d" providerId="LiveId" clId="{089DCC09-9983-4367-BBFC-DC96D2143DF6}" dt="2022-10-08T18:05:43.334" v="329" actId="20577"/>
          <ac:spMkLst>
            <pc:docMk/>
            <pc:sldMk cId="3652384690" sldId="256"/>
            <ac:spMk id="364" creationId="{2F217D2E-917B-8AFA-5590-03FD9C9BB971}"/>
          </ac:spMkLst>
        </pc:spChg>
        <pc:spChg chg="mod">
          <ac:chgData name="俊瑋 丁" userId="a69f29f11b8dfb0d" providerId="LiveId" clId="{089DCC09-9983-4367-BBFC-DC96D2143DF6}" dt="2022-10-08T18:05:44.912" v="330" actId="20577"/>
          <ac:spMkLst>
            <pc:docMk/>
            <pc:sldMk cId="3652384690" sldId="256"/>
            <ac:spMk id="365" creationId="{8133ED0C-1AB9-F519-3765-C4F28A9B20BF}"/>
          </ac:spMkLst>
        </pc:spChg>
        <pc:spChg chg="mod">
          <ac:chgData name="俊瑋 丁" userId="a69f29f11b8dfb0d" providerId="LiveId" clId="{089DCC09-9983-4367-BBFC-DC96D2143DF6}" dt="2022-10-08T18:06:44.314" v="358" actId="20577"/>
          <ac:spMkLst>
            <pc:docMk/>
            <pc:sldMk cId="3652384690" sldId="256"/>
            <ac:spMk id="366" creationId="{3C0A0741-D55C-957B-DB7C-B4EE717FD657}"/>
          </ac:spMkLst>
        </pc:spChg>
        <pc:spChg chg="mod">
          <ac:chgData name="俊瑋 丁" userId="a69f29f11b8dfb0d" providerId="LiveId" clId="{089DCC09-9983-4367-BBFC-DC96D2143DF6}" dt="2022-10-08T18:05:49.186" v="332" actId="20577"/>
          <ac:spMkLst>
            <pc:docMk/>
            <pc:sldMk cId="3652384690" sldId="256"/>
            <ac:spMk id="367" creationId="{F2C1DB10-4E8B-76BD-A9C8-10186E739A36}"/>
          </ac:spMkLst>
        </pc:spChg>
        <pc:spChg chg="mod">
          <ac:chgData name="俊瑋 丁" userId="a69f29f11b8dfb0d" providerId="LiveId" clId="{089DCC09-9983-4367-BBFC-DC96D2143DF6}" dt="2022-10-08T18:05:50.884" v="333" actId="20577"/>
          <ac:spMkLst>
            <pc:docMk/>
            <pc:sldMk cId="3652384690" sldId="256"/>
            <ac:spMk id="368" creationId="{06491D46-4F3E-DB30-7769-E84534E1575F}"/>
          </ac:spMkLst>
        </pc:spChg>
        <pc:spChg chg="mod">
          <ac:chgData name="俊瑋 丁" userId="a69f29f11b8dfb0d" providerId="LiveId" clId="{089DCC09-9983-4367-BBFC-DC96D2143DF6}" dt="2022-10-08T18:05:52.367" v="334" actId="20577"/>
          <ac:spMkLst>
            <pc:docMk/>
            <pc:sldMk cId="3652384690" sldId="256"/>
            <ac:spMk id="369" creationId="{13DA69D6-9EDD-4886-68B6-8FB4799DF70F}"/>
          </ac:spMkLst>
        </pc:spChg>
        <pc:spChg chg="mod">
          <ac:chgData name="俊瑋 丁" userId="a69f29f11b8dfb0d" providerId="LiveId" clId="{089DCC09-9983-4367-BBFC-DC96D2143DF6}" dt="2022-10-08T18:06:49.287" v="362" actId="20577"/>
          <ac:spMkLst>
            <pc:docMk/>
            <pc:sldMk cId="3652384690" sldId="256"/>
            <ac:spMk id="370" creationId="{D43E26FD-DDF8-EAC1-14BD-DFD3F7C4B5AC}"/>
          </ac:spMkLst>
        </pc:spChg>
        <pc:spChg chg="mod">
          <ac:chgData name="俊瑋 丁" userId="a69f29f11b8dfb0d" providerId="LiveId" clId="{089DCC09-9983-4367-BBFC-DC96D2143DF6}" dt="2022-10-08T18:06:02.097" v="340" actId="20577"/>
          <ac:spMkLst>
            <pc:docMk/>
            <pc:sldMk cId="3652384690" sldId="256"/>
            <ac:spMk id="371" creationId="{F78BEA10-89AA-C2C0-88EB-CE6B59494555}"/>
          </ac:spMkLst>
        </pc:spChg>
        <pc:spChg chg="mod">
          <ac:chgData name="俊瑋 丁" userId="a69f29f11b8dfb0d" providerId="LiveId" clId="{089DCC09-9983-4367-BBFC-DC96D2143DF6}" dt="2022-10-08T18:06:03.851" v="341" actId="20577"/>
          <ac:spMkLst>
            <pc:docMk/>
            <pc:sldMk cId="3652384690" sldId="256"/>
            <ac:spMk id="372" creationId="{C06E029A-1024-2423-04A0-BECE4FA57760}"/>
          </ac:spMkLst>
        </pc:spChg>
        <pc:spChg chg="mod">
          <ac:chgData name="俊瑋 丁" userId="a69f29f11b8dfb0d" providerId="LiveId" clId="{089DCC09-9983-4367-BBFC-DC96D2143DF6}" dt="2022-10-08T18:06:05.207" v="342" actId="20577"/>
          <ac:spMkLst>
            <pc:docMk/>
            <pc:sldMk cId="3652384690" sldId="256"/>
            <ac:spMk id="373" creationId="{96850A67-BB5D-5214-5647-C7F14B20C00F}"/>
          </ac:spMkLst>
        </pc:spChg>
        <pc:spChg chg="mod">
          <ac:chgData name="俊瑋 丁" userId="a69f29f11b8dfb0d" providerId="LiveId" clId="{089DCC09-9983-4367-BBFC-DC96D2143DF6}" dt="2022-10-08T18:06:55.134" v="364" actId="20577"/>
          <ac:spMkLst>
            <pc:docMk/>
            <pc:sldMk cId="3652384690" sldId="256"/>
            <ac:spMk id="374" creationId="{365B4CB2-33A4-5F43-4618-0C1D99923ED3}"/>
          </ac:spMkLst>
        </pc:spChg>
        <pc:spChg chg="mod">
          <ac:chgData name="俊瑋 丁" userId="a69f29f11b8dfb0d" providerId="LiveId" clId="{089DCC09-9983-4367-BBFC-DC96D2143DF6}" dt="2022-10-08T18:06:09.441" v="344" actId="20577"/>
          <ac:spMkLst>
            <pc:docMk/>
            <pc:sldMk cId="3652384690" sldId="256"/>
            <ac:spMk id="375" creationId="{6C454555-DD2A-1F6A-D8F9-0F995ED67D83}"/>
          </ac:spMkLst>
        </pc:spChg>
        <pc:spChg chg="mod">
          <ac:chgData name="俊瑋 丁" userId="a69f29f11b8dfb0d" providerId="LiveId" clId="{089DCC09-9983-4367-BBFC-DC96D2143DF6}" dt="2022-10-08T18:06:12.040" v="345" actId="20577"/>
          <ac:spMkLst>
            <pc:docMk/>
            <pc:sldMk cId="3652384690" sldId="256"/>
            <ac:spMk id="376" creationId="{FD0291BD-1343-D500-3CF3-C20203794D13}"/>
          </ac:spMkLst>
        </pc:spChg>
        <pc:spChg chg="mod">
          <ac:chgData name="俊瑋 丁" userId="a69f29f11b8dfb0d" providerId="LiveId" clId="{089DCC09-9983-4367-BBFC-DC96D2143DF6}" dt="2022-10-08T18:06:14.826" v="346" actId="20577"/>
          <ac:spMkLst>
            <pc:docMk/>
            <pc:sldMk cId="3652384690" sldId="256"/>
            <ac:spMk id="377" creationId="{BED447CB-1ABA-783B-8E82-3B30E588A7BF}"/>
          </ac:spMkLst>
        </pc:spChg>
        <pc:spChg chg="mod">
          <ac:chgData name="俊瑋 丁" userId="a69f29f11b8dfb0d" providerId="LiveId" clId="{089DCC09-9983-4367-BBFC-DC96D2143DF6}" dt="2022-10-08T18:06:56.918" v="365" actId="20577"/>
          <ac:spMkLst>
            <pc:docMk/>
            <pc:sldMk cId="3652384690" sldId="256"/>
            <ac:spMk id="378" creationId="{28378536-1A4B-FB07-2D75-E38C1B7BF55F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79" creationId="{95D140CF-1305-5F0B-CF29-518428C377FD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0" creationId="{476E4671-D239-7266-AB8D-181A0B70D01D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1" creationId="{6DE6D2A4-6948-5214-D2E0-C6DD14DEB05D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2" creationId="{0144DFB2-4ECA-F4E4-79EF-BC66BF012488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3" creationId="{F0939B31-D130-1461-3336-086CEFBBC950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4" creationId="{06A7627C-A93C-6873-DE35-E00578D168BF}"/>
          </ac:spMkLst>
        </pc:spChg>
        <pc:spChg chg="mod">
          <ac:chgData name="俊瑋 丁" userId="a69f29f11b8dfb0d" providerId="LiveId" clId="{089DCC09-9983-4367-BBFC-DC96D2143DF6}" dt="2022-10-08T18:05:38.145" v="327" actId="207"/>
          <ac:spMkLst>
            <pc:docMk/>
            <pc:sldMk cId="3652384690" sldId="256"/>
            <ac:spMk id="385" creationId="{09B46C6D-5530-2262-0840-D40F06859080}"/>
          </ac:spMkLst>
        </pc:spChg>
        <pc:spChg chg="mod">
          <ac:chgData name="俊瑋 丁" userId="a69f29f11b8dfb0d" providerId="LiveId" clId="{089DCC09-9983-4367-BBFC-DC96D2143DF6}" dt="2022-10-08T18:06:40.643" v="355" actId="20577"/>
          <ac:spMkLst>
            <pc:docMk/>
            <pc:sldMk cId="3652384690" sldId="256"/>
            <ac:spMk id="386" creationId="{C1056C31-8F98-4426-BCD1-585A5C1F5BD4}"/>
          </ac:spMkLst>
        </pc:spChg>
        <pc:spChg chg="mod">
          <ac:chgData name="俊瑋 丁" userId="a69f29f11b8dfb0d" providerId="LiveId" clId="{089DCC09-9983-4367-BBFC-DC96D2143DF6}" dt="2022-10-08T18:07:02.385" v="367" actId="20577"/>
          <ac:spMkLst>
            <pc:docMk/>
            <pc:sldMk cId="3652384690" sldId="256"/>
            <ac:spMk id="387" creationId="{5F449BB1-1DA4-6AB4-09DA-4D18F7BE600E}"/>
          </ac:spMkLst>
        </pc:spChg>
        <pc:spChg chg="mod">
          <ac:chgData name="俊瑋 丁" userId="a69f29f11b8dfb0d" providerId="LiveId" clId="{089DCC09-9983-4367-BBFC-DC96D2143DF6}" dt="2022-10-08T18:07:04.131" v="368" actId="20577"/>
          <ac:spMkLst>
            <pc:docMk/>
            <pc:sldMk cId="3652384690" sldId="256"/>
            <ac:spMk id="388" creationId="{5947A538-05CB-1FE9-1C0A-6C2C82EB1B80}"/>
          </ac:spMkLst>
        </pc:spChg>
        <pc:spChg chg="mod">
          <ac:chgData name="俊瑋 丁" userId="a69f29f11b8dfb0d" providerId="LiveId" clId="{089DCC09-9983-4367-BBFC-DC96D2143DF6}" dt="2022-10-08T18:07:06.386" v="369" actId="20577"/>
          <ac:spMkLst>
            <pc:docMk/>
            <pc:sldMk cId="3652384690" sldId="256"/>
            <ac:spMk id="389" creationId="{7CEF55B4-B5EE-F706-B04B-C02189DCA707}"/>
          </ac:spMkLst>
        </pc:spChg>
        <pc:spChg chg="mod">
          <ac:chgData name="俊瑋 丁" userId="a69f29f11b8dfb0d" providerId="LiveId" clId="{089DCC09-9983-4367-BBFC-DC96D2143DF6}" dt="2022-10-08T18:07:09.886" v="370" actId="20577"/>
          <ac:spMkLst>
            <pc:docMk/>
            <pc:sldMk cId="3652384690" sldId="256"/>
            <ac:spMk id="390" creationId="{BA345A0D-CED7-9545-F3BC-A5D48262C4ED}"/>
          </ac:spMkLst>
        </pc:spChg>
        <pc:spChg chg="mod">
          <ac:chgData name="俊瑋 丁" userId="a69f29f11b8dfb0d" providerId="LiveId" clId="{089DCC09-9983-4367-BBFC-DC96D2143DF6}" dt="2022-10-08T18:07:01.206" v="366" actId="20577"/>
          <ac:spMkLst>
            <pc:docMk/>
            <pc:sldMk cId="3652384690" sldId="256"/>
            <ac:spMk id="391" creationId="{BB731583-C7CE-6AE9-20D8-6C5F021BC783}"/>
          </ac:spMkLst>
        </pc:spChg>
        <pc:spChg chg="mod">
          <ac:chgData name="俊瑋 丁" userId="a69f29f11b8dfb0d" providerId="LiveId" clId="{089DCC09-9983-4367-BBFC-DC96D2143DF6}" dt="2022-10-08T19:44:05.938" v="593" actId="207"/>
          <ac:spMkLst>
            <pc:docMk/>
            <pc:sldMk cId="3652384690" sldId="256"/>
            <ac:spMk id="393" creationId="{FD8AEDEB-6E83-3C0F-31C5-47F07ED918DC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394" creationId="{F420F48C-F1DC-B2A4-4622-B49D83082CEF}"/>
          </ac:spMkLst>
        </pc:spChg>
        <pc:spChg chg="mod">
          <ac:chgData name="俊瑋 丁" userId="a69f29f11b8dfb0d" providerId="LiveId" clId="{089DCC09-9983-4367-BBFC-DC96D2143DF6}" dt="2022-10-08T19:44:08.329" v="594" actId="207"/>
          <ac:spMkLst>
            <pc:docMk/>
            <pc:sldMk cId="3652384690" sldId="256"/>
            <ac:spMk id="395" creationId="{F16DDE90-5FB2-61CA-FC85-D0A369858165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396" creationId="{069C34AF-027D-A0F4-10F1-A273BEEA141E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397" creationId="{C7421013-49E0-6FA3-2CCC-729CBC1DE768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398" creationId="{23BB4415-F311-3C16-2220-6B3D283423D2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399" creationId="{8066C4ED-7D0E-1B71-1D7A-AA20EA2E6AAB}"/>
          </ac:spMkLst>
        </pc:spChg>
        <pc:spChg chg="mod">
          <ac:chgData name="俊瑋 丁" userId="a69f29f11b8dfb0d" providerId="LiveId" clId="{089DCC09-9983-4367-BBFC-DC96D2143DF6}" dt="2022-10-08T19:44:16.457" v="599" actId="207"/>
          <ac:spMkLst>
            <pc:docMk/>
            <pc:sldMk cId="3652384690" sldId="256"/>
            <ac:spMk id="400" creationId="{AB4F5499-54F2-8BCE-778D-E1287DFF7CE8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1" creationId="{D77FFB5D-DB6E-41AE-922A-C1A393C1E0F2}"/>
          </ac:spMkLst>
        </pc:spChg>
        <pc:spChg chg="mod">
          <ac:chgData name="俊瑋 丁" userId="a69f29f11b8dfb0d" providerId="LiveId" clId="{089DCC09-9983-4367-BBFC-DC96D2143DF6}" dt="2022-10-08T19:44:18.697" v="600" actId="207"/>
          <ac:spMkLst>
            <pc:docMk/>
            <pc:sldMk cId="3652384690" sldId="256"/>
            <ac:spMk id="402" creationId="{4B7C8BD9-E05B-56A2-33F1-91100F57726D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3" creationId="{7D9AC40B-B370-4356-0FF3-772F05A27F31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4" creationId="{1C1AFDB3-35E4-756A-B0CA-DDFFA09B5CF0}"/>
          </ac:spMkLst>
        </pc:spChg>
        <pc:spChg chg="mod">
          <ac:chgData name="俊瑋 丁" userId="a69f29f11b8dfb0d" providerId="LiveId" clId="{089DCC09-9983-4367-BBFC-DC96D2143DF6}" dt="2022-10-08T19:44:20.521" v="601" actId="207"/>
          <ac:spMkLst>
            <pc:docMk/>
            <pc:sldMk cId="3652384690" sldId="256"/>
            <ac:spMk id="405" creationId="{31DA64B6-72A2-559C-75BA-CB0854D4B29D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6" creationId="{54489703-3C6A-B79D-2C28-3D82C0329716}"/>
          </ac:spMkLst>
        </pc:spChg>
        <pc:spChg chg="mod">
          <ac:chgData name="俊瑋 丁" userId="a69f29f11b8dfb0d" providerId="LiveId" clId="{089DCC09-9983-4367-BBFC-DC96D2143DF6}" dt="2022-10-08T19:44:24.760" v="604" actId="207"/>
          <ac:spMkLst>
            <pc:docMk/>
            <pc:sldMk cId="3652384690" sldId="256"/>
            <ac:spMk id="407" creationId="{706C4E7A-A162-7B99-3E6B-EF12FC6F27A8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8" creationId="{510A421D-6F94-166E-3DB3-E3A809C6541B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09" creationId="{98C34711-9691-87EA-CF49-7A40238F0115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0" creationId="{7672AF54-15C5-C329-E8B6-B7C94B16EB5D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1" creationId="{74310A04-5C59-149C-2347-2DBB5CEE665B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2" creationId="{83C46F70-8BF7-62D9-41D5-921F14E57B75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3" creationId="{029E88C1-E2C6-5691-AD71-00EC9B66C0B4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4" creationId="{D534B312-E9B0-ACB6-152B-001C0494D4C8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5" creationId="{3BC5B7FF-CCFE-02F5-EDD2-03EE18EDB79E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16" creationId="{7B41A319-1C30-E06D-E522-AE2BB6D0F8B1}"/>
          </ac:spMkLst>
        </pc:spChg>
        <pc:spChg chg="mod">
          <ac:chgData name="俊瑋 丁" userId="a69f29f11b8dfb0d" providerId="LiveId" clId="{089DCC09-9983-4367-BBFC-DC96D2143DF6}" dt="2022-10-08T19:44:27.033" v="605" actId="207"/>
          <ac:spMkLst>
            <pc:docMk/>
            <pc:sldMk cId="3652384690" sldId="256"/>
            <ac:spMk id="417" creationId="{D6EFD113-F2A4-D4AE-8752-A51FBF827E37}"/>
          </ac:spMkLst>
        </pc:spChg>
        <pc:spChg chg="mod">
          <ac:chgData name="俊瑋 丁" userId="a69f29f11b8dfb0d" providerId="LiveId" clId="{089DCC09-9983-4367-BBFC-DC96D2143DF6}" dt="2022-10-08T19:44:29.571" v="606" actId="207"/>
          <ac:spMkLst>
            <pc:docMk/>
            <pc:sldMk cId="3652384690" sldId="256"/>
            <ac:spMk id="418" creationId="{87E55324-2D7D-2AAF-3A42-582C8FF20A72}"/>
          </ac:spMkLst>
        </pc:spChg>
        <pc:spChg chg="mod">
          <ac:chgData name="俊瑋 丁" userId="a69f29f11b8dfb0d" providerId="LiveId" clId="{089DCC09-9983-4367-BBFC-DC96D2143DF6}" dt="2022-10-08T19:44:33.777" v="607" actId="207"/>
          <ac:spMkLst>
            <pc:docMk/>
            <pc:sldMk cId="3652384690" sldId="256"/>
            <ac:spMk id="419" creationId="{0944ECC9-0932-2E70-F026-AFC76DECBE46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20" creationId="{22656476-6B51-7CBC-E2C7-13821429EDF3}"/>
          </ac:spMkLst>
        </pc:spChg>
        <pc:spChg chg="mod">
          <ac:chgData name="俊瑋 丁" userId="a69f29f11b8dfb0d" providerId="LiveId" clId="{089DCC09-9983-4367-BBFC-DC96D2143DF6}" dt="2022-10-08T18:08:16.297" v="376" actId="571"/>
          <ac:spMkLst>
            <pc:docMk/>
            <pc:sldMk cId="3652384690" sldId="256"/>
            <ac:spMk id="421" creationId="{A13EF21D-3395-6736-D44F-3C5D61ECC77D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3" creationId="{079C75E1-6CA9-AEDA-9428-93BC4496DB81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4" creationId="{EF0C3451-42EC-7FEB-07A3-7D0589D231DD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5" creationId="{3CC4F803-CD14-649C-A3BA-578DC0ABEEB8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6" creationId="{EE7D7DA3-DD43-4C5D-BA8A-38FB93C3DA52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7" creationId="{48F9C8C0-9F4C-ABD5-EEA0-4024B3193F02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8" creationId="{37A2B52C-B0D6-2931-48B5-3D496FF10340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29" creationId="{8C74204F-847E-5B32-8CF3-C342CDF678C6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0" creationId="{4204CDE8-0157-5496-C0B5-553362852501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1" creationId="{FF3CD552-840A-D716-9AE8-ED648EB88348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2" creationId="{DEE88706-5CE9-1FA6-F204-32CBC8A0ED1D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3" creationId="{0A6905E4-5C70-1305-E423-6DA8A9F1A834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4" creationId="{682E303D-E37D-2FDA-9F0B-90527DABB85B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5" creationId="{F45EBB12-1AF6-55FC-5B2C-33A649EE6375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6" creationId="{D72A5FBD-BEB1-756B-03B8-584FEB67FAA5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7" creationId="{F5E62FFE-C1C0-EC01-AC3A-84487B0EC143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8" creationId="{1891CD7B-21B5-2651-2C70-2F090486E70B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39" creationId="{A51FCA26-5575-02AB-BCB8-F3329E7D6CED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0" creationId="{6C70530D-D961-F0A9-5936-68104FFC23ED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1" creationId="{F9763A86-63D8-D0B3-76A3-88FB122CCA44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2" creationId="{35B389E4-9471-9576-7A50-D7999DC69F5A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3" creationId="{7FC61C52-ADD4-183A-6DB2-1DA4871583D9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4" creationId="{3491D5A0-B50E-F262-040E-0C84CF76D0D0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5" creationId="{1323E5AA-382B-EBFC-1DE1-532AED684D24}"/>
          </ac:spMkLst>
        </pc:spChg>
        <pc:spChg chg="mod">
          <ac:chgData name="俊瑋 丁" userId="a69f29f11b8dfb0d" providerId="LiveId" clId="{089DCC09-9983-4367-BBFC-DC96D2143DF6}" dt="2022-10-08T18:09:50.176" v="408" actId="207"/>
          <ac:spMkLst>
            <pc:docMk/>
            <pc:sldMk cId="3652384690" sldId="256"/>
            <ac:spMk id="446" creationId="{4D5ED3F0-974F-920D-9172-3A5D6D83837B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7" creationId="{38153500-47BA-4A14-5B45-82C1A27129D0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8" creationId="{3F195C68-2172-F568-EF6A-57E2A662605A}"/>
          </ac:spMkLst>
        </pc:spChg>
        <pc:spChg chg="mod">
          <ac:chgData name="俊瑋 丁" userId="a69f29f11b8dfb0d" providerId="LiveId" clId="{089DCC09-9983-4367-BBFC-DC96D2143DF6}" dt="2022-10-08T18:08:47.745" v="387" actId="571"/>
          <ac:spMkLst>
            <pc:docMk/>
            <pc:sldMk cId="3652384690" sldId="256"/>
            <ac:spMk id="449" creationId="{FF1ED7C1-5454-1F8E-DCE2-ED4904266DB5}"/>
          </ac:spMkLst>
        </pc:spChg>
        <pc:spChg chg="mod">
          <ac:chgData name="俊瑋 丁" userId="a69f29f11b8dfb0d" providerId="LiveId" clId="{089DCC09-9983-4367-BBFC-DC96D2143DF6}" dt="2022-10-08T18:09:44.323" v="406" actId="207"/>
          <ac:spMkLst>
            <pc:docMk/>
            <pc:sldMk cId="3652384690" sldId="256"/>
            <ac:spMk id="450" creationId="{585E2110-C86E-4ADB-C236-665341F8490B}"/>
          </ac:spMkLst>
        </pc:spChg>
        <pc:spChg chg="mod">
          <ac:chgData name="俊瑋 丁" userId="a69f29f11b8dfb0d" providerId="LiveId" clId="{089DCC09-9983-4367-BBFC-DC96D2143DF6}" dt="2022-10-08T18:09:47.760" v="407" actId="207"/>
          <ac:spMkLst>
            <pc:docMk/>
            <pc:sldMk cId="3652384690" sldId="256"/>
            <ac:spMk id="451" creationId="{DD49C446-A3E3-6F7B-5FF9-F20A878D6A86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3" creationId="{7FD23744-C851-4FA8-C59B-3D1546FE28A5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4" creationId="{139CA650-0B25-BE05-8B0A-290A5B622B63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5" creationId="{49DCED23-0336-2079-6BD7-323E4BAC0068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6" creationId="{F7A816C9-E0BE-8CD5-6A4A-B50C3FF4751B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7" creationId="{05B74172-B780-ECFE-E06C-B7FA68D145C9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8" creationId="{4DFDE7F6-E2ED-23FA-2975-3634C6D29246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59" creationId="{53DA50F2-7683-17F6-BC58-9B5265CF5FFD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0" creationId="{03BA3537-71B6-7E08-CB63-77FF25DBEF9A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1" creationId="{FAD76559-199D-B4DC-0A5F-7B516D7FBE02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2" creationId="{53AE9BE8-315E-1A99-EB8E-2574EC6FF2FD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3" creationId="{D297CE8B-E24D-C7EE-6FFD-96C6C08EB3FB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4" creationId="{862BCBEA-39DD-A9F7-B147-BD99E0BBEE54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5" creationId="{E2133134-B202-D43E-D683-4749A4FF779A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6" creationId="{68A103AB-412D-6AFE-9903-A142C2C00281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7" creationId="{F89C11B1-1A81-D20A-4133-78292CC163C1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8" creationId="{CC336657-EA10-906C-0A17-4B81F3CA3C54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69" creationId="{7953D671-7CEE-D649-916D-29884045FB5F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0" creationId="{0857EEBB-9263-2524-DAD4-29DF6DDAEFBB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1" creationId="{8ED6265C-4DD1-CF51-4234-82BCA2ABA073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2" creationId="{43EB05F5-0BD0-3907-483D-179AF88E8F2A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3" creationId="{03DFBDBC-9490-1EDB-51A7-E34AB677F98A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4" creationId="{EF65D188-5571-F0F4-F68F-2603CFEF492A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5" creationId="{38544D11-8D1A-17DF-0566-B7AADAE50F93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6" creationId="{E58DC0CC-7B24-EAB1-25CA-96ACFC8D8627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7" creationId="{0C48BD02-0EFC-2860-484B-60625639CFB5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8" creationId="{ABE50A02-1A5F-D371-99D9-2DAFEC9333CE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79" creationId="{67D11900-1768-38C9-48D6-DCF0C1386459}"/>
          </ac:spMkLst>
        </pc:spChg>
        <pc:spChg chg="mod">
          <ac:chgData name="俊瑋 丁" userId="a69f29f11b8dfb0d" providerId="LiveId" clId="{089DCC09-9983-4367-BBFC-DC96D2143DF6}" dt="2022-10-08T18:09:34.663" v="404" actId="207"/>
          <ac:spMkLst>
            <pc:docMk/>
            <pc:sldMk cId="3652384690" sldId="256"/>
            <ac:spMk id="480" creationId="{5AFE721E-628D-FA4F-4B35-A42846B91021}"/>
          </ac:spMkLst>
        </pc:spChg>
        <pc:spChg chg="mod">
          <ac:chgData name="俊瑋 丁" userId="a69f29f11b8dfb0d" providerId="LiveId" clId="{089DCC09-9983-4367-BBFC-DC96D2143DF6}" dt="2022-10-08T18:09:24.346" v="402" actId="571"/>
          <ac:spMkLst>
            <pc:docMk/>
            <pc:sldMk cId="3652384690" sldId="256"/>
            <ac:spMk id="481" creationId="{51FE7ACE-A3AA-B28B-96F5-DF7A64FECC21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3" creationId="{38A98E66-CB8A-F88F-BE04-556C9203DB6F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4" creationId="{77DB7FE3-8399-8C97-1E6F-7BD89B9B279A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5" creationId="{0CE26362-374F-8EA8-77B8-3BC48883D16A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6" creationId="{57E8C58F-2536-E1C0-39E3-1C9AC12462A7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7" creationId="{2A6BF973-BAF5-7230-95C2-F27204E28394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8" creationId="{5AA957DD-FAA2-42EF-69E6-48234696D5DE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89" creationId="{3A81355F-5A9A-5BBF-3763-EFD269D069A0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0" creationId="{D25350F1-968C-5508-C68E-8B88474F925D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1" creationId="{FB0EF575-FF7B-75CD-64D8-60CD4F80B980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2" creationId="{E664A458-E375-72F4-697B-BB40F2905446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3" creationId="{C1A73F5A-B9D2-27D4-1C62-CB306506B018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4" creationId="{DEA1EC45-65C2-0C23-2844-CAD331B7C699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5" creationId="{90719F28-A637-1988-F390-96C6DCFA50E0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6" creationId="{0CFEE79C-D8FB-CB87-9AE2-CD8970E5A16E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7" creationId="{784DC57D-11C4-CE55-61C4-0FC7A55BAA9C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8" creationId="{90F6BA72-E902-F083-084B-73B60B538741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499" creationId="{1B80FB6E-8051-3CDF-5673-895353683553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0" creationId="{3F2E7E74-E725-8032-1B10-1C89F4E41150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1" creationId="{FA3EAF2A-37B8-B360-6E04-98BCFA85EA0F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2" creationId="{B1E17EED-6360-422D-F2B2-80B137B5FAAF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3" creationId="{D8AC93A7-EAB5-FC15-FB29-D92E6878B82B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4" creationId="{8D9E6F91-12D5-C1A1-5B61-F8901A6434FA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5" creationId="{9148FA8A-7116-B0A4-B19D-640EE4C394FD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6" creationId="{2B090B9E-BB1A-CE01-1D8A-D2FDC890CEAB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7" creationId="{DA6E9688-7C44-3A2E-329E-EE54CEEACE71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8" creationId="{C8AEEA17-A624-151C-CD8F-D2DEC138D859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09" creationId="{74CD7670-687B-889C-717A-2A9A7A4DFA04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10" creationId="{48A65350-B141-8A79-280A-1817698AAF09}"/>
          </ac:spMkLst>
        </pc:spChg>
        <pc:spChg chg="mod">
          <ac:chgData name="俊瑋 丁" userId="a69f29f11b8dfb0d" providerId="LiveId" clId="{089DCC09-9983-4367-BBFC-DC96D2143DF6}" dt="2022-10-08T18:09:38.434" v="405" actId="571"/>
          <ac:spMkLst>
            <pc:docMk/>
            <pc:sldMk cId="3652384690" sldId="256"/>
            <ac:spMk id="511" creationId="{47979CD3-FDED-95C7-1A15-1713125D52F5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3" creationId="{A222DEA6-2237-4BA0-7CD2-022133F66468}"/>
          </ac:spMkLst>
        </pc:spChg>
        <pc:spChg chg="mod">
          <ac:chgData name="俊瑋 丁" userId="a69f29f11b8dfb0d" providerId="LiveId" clId="{089DCC09-9983-4367-BBFC-DC96D2143DF6}" dt="2022-10-08T19:54:42.281" v="697" actId="207"/>
          <ac:spMkLst>
            <pc:docMk/>
            <pc:sldMk cId="3652384690" sldId="256"/>
            <ac:spMk id="514" creationId="{0EE27DFB-8533-D89A-C5E2-E83B322704E7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5" creationId="{CE9606AC-62D5-AF55-454C-78828B578EEE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6" creationId="{E34B80C4-FEBE-95CB-6FE2-915A1722ACA5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7" creationId="{F4561599-8EA3-B8B5-69CD-8DF94D228763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8" creationId="{D13775A4-BDAA-137E-B858-600DEE62A239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19" creationId="{14502896-C945-13D5-C298-6044516FC65E}"/>
          </ac:spMkLst>
        </pc:spChg>
        <pc:spChg chg="mod">
          <ac:chgData name="俊瑋 丁" userId="a69f29f11b8dfb0d" providerId="LiveId" clId="{089DCC09-9983-4367-BBFC-DC96D2143DF6}" dt="2022-10-08T19:50:48.849" v="663" actId="1076"/>
          <ac:spMkLst>
            <pc:docMk/>
            <pc:sldMk cId="3652384690" sldId="256"/>
            <ac:spMk id="520" creationId="{B9AB3970-8BA6-532B-965B-08195E2E6C17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1" creationId="{86288087-40E9-5F09-4F6E-980A97079C94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2" creationId="{30CFB952-9432-9699-5A7B-F4A2474806C8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3" creationId="{A948DFE3-2C0E-E47E-0E7E-0680FE2481C3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4" creationId="{F51A94D9-2AF0-0BEC-5EF1-349118ECD674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5" creationId="{00E9944C-864F-13F8-3BA1-1F4DFD07EB59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6" creationId="{6AE17E83-3A29-B62C-13E0-B1CF063B2FEE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7" creationId="{3B5CCBE4-4A6A-E74D-5F51-4A49BC9CC754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8" creationId="{0F55D522-1F49-F093-BE76-A699E9C77E7A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29" creationId="{52EAECD6-460F-A854-B6CA-E9884749FDE7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30" creationId="{77927E42-EF23-7B9C-EAD7-E7BC3BC00C36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31" creationId="{E33F6634-4D80-965C-D3D2-6BD2D867C73B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32" creationId="{1D769080-0533-574D-323A-BB0845F67F9D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33" creationId="{1553D808-A7AA-5316-1CF7-38FAA832C2B0}"/>
          </ac:spMkLst>
        </pc:spChg>
        <pc:spChg chg="mod">
          <ac:chgData name="俊瑋 丁" userId="a69f29f11b8dfb0d" providerId="LiveId" clId="{089DCC09-9983-4367-BBFC-DC96D2143DF6}" dt="2022-10-08T19:54:38.741" v="696" actId="207"/>
          <ac:spMkLst>
            <pc:docMk/>
            <pc:sldMk cId="3652384690" sldId="256"/>
            <ac:spMk id="534" creationId="{A171601C-A9A5-C207-5C6C-DC3965C67ACF}"/>
          </ac:spMkLst>
        </pc:spChg>
        <pc:spChg chg="mod">
          <ac:chgData name="俊瑋 丁" userId="a69f29f11b8dfb0d" providerId="LiveId" clId="{089DCC09-9983-4367-BBFC-DC96D2143DF6}" dt="2022-10-08T18:10:16.699" v="409" actId="571"/>
          <ac:spMkLst>
            <pc:docMk/>
            <pc:sldMk cId="3652384690" sldId="256"/>
            <ac:spMk id="535" creationId="{73D3BCA1-C8D3-1529-514A-CD1B53E42BC7}"/>
          </ac:spMkLst>
        </pc:spChg>
        <pc:spChg chg="mod">
          <ac:chgData name="俊瑋 丁" userId="a69f29f11b8dfb0d" providerId="LiveId" clId="{089DCC09-9983-4367-BBFC-DC96D2143DF6}" dt="2022-10-08T19:54:33.225" v="695" actId="207"/>
          <ac:spMkLst>
            <pc:docMk/>
            <pc:sldMk cId="3652384690" sldId="256"/>
            <ac:spMk id="536" creationId="{903CDD09-1279-2C27-4ECA-4868061551A1}"/>
          </ac:spMkLst>
        </pc:spChg>
        <pc:spChg chg="mod">
          <ac:chgData name="俊瑋 丁" userId="a69f29f11b8dfb0d" providerId="LiveId" clId="{089DCC09-9983-4367-BBFC-DC96D2143DF6}" dt="2022-10-08T18:11:05.179" v="420" actId="13822"/>
          <ac:spMkLst>
            <pc:docMk/>
            <pc:sldMk cId="3652384690" sldId="256"/>
            <ac:spMk id="537" creationId="{DD1C14DD-B41F-0E63-075C-B989682AC0EA}"/>
          </ac:spMkLst>
        </pc:spChg>
        <pc:spChg chg="mod">
          <ac:chgData name="俊瑋 丁" userId="a69f29f11b8dfb0d" providerId="LiveId" clId="{089DCC09-9983-4367-BBFC-DC96D2143DF6}" dt="2022-10-08T18:11:07.212" v="421" actId="13822"/>
          <ac:spMkLst>
            <pc:docMk/>
            <pc:sldMk cId="3652384690" sldId="256"/>
            <ac:spMk id="538" creationId="{A549C245-5293-9AFB-A4D8-D2AD9D891577}"/>
          </ac:spMkLst>
        </pc:spChg>
        <pc:spChg chg="mod">
          <ac:chgData name="俊瑋 丁" userId="a69f29f11b8dfb0d" providerId="LiveId" clId="{089DCC09-9983-4367-BBFC-DC96D2143DF6}" dt="2022-10-08T18:11:08.684" v="422" actId="13822"/>
          <ac:spMkLst>
            <pc:docMk/>
            <pc:sldMk cId="3652384690" sldId="256"/>
            <ac:spMk id="539" creationId="{9EBAF48D-B255-9D53-980F-8865BC3F3E1F}"/>
          </ac:spMkLst>
        </pc:spChg>
        <pc:spChg chg="mod">
          <ac:chgData name="俊瑋 丁" userId="a69f29f11b8dfb0d" providerId="LiveId" clId="{089DCC09-9983-4367-BBFC-DC96D2143DF6}" dt="2022-10-08T18:11:10.028" v="423" actId="13822"/>
          <ac:spMkLst>
            <pc:docMk/>
            <pc:sldMk cId="3652384690" sldId="256"/>
            <ac:spMk id="540" creationId="{256711C0-3102-0C6A-95CF-2DA3D18F8FB9}"/>
          </ac:spMkLst>
        </pc:spChg>
        <pc:spChg chg="mod">
          <ac:chgData name="俊瑋 丁" userId="a69f29f11b8dfb0d" providerId="LiveId" clId="{089DCC09-9983-4367-BBFC-DC96D2143DF6}" dt="2022-10-08T19:54:30.254" v="694" actId="207"/>
          <ac:spMkLst>
            <pc:docMk/>
            <pc:sldMk cId="3652384690" sldId="256"/>
            <ac:spMk id="541" creationId="{7F2D76AE-8B42-6C00-C733-7FE415314100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43" creationId="{1717E167-177E-543F-DE83-B3C08424D55C}"/>
          </ac:spMkLst>
        </pc:spChg>
        <pc:spChg chg="mod">
          <ac:chgData name="俊瑋 丁" userId="a69f29f11b8dfb0d" providerId="LiveId" clId="{089DCC09-9983-4367-BBFC-DC96D2143DF6}" dt="2022-10-08T19:52:32.919" v="686" actId="207"/>
          <ac:spMkLst>
            <pc:docMk/>
            <pc:sldMk cId="3652384690" sldId="256"/>
            <ac:spMk id="544" creationId="{7649BB69-E668-4D97-435D-9BE3024BC885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45" creationId="{94E5F752-D164-11DD-1E62-322CFAB5A08D}"/>
          </ac:spMkLst>
        </pc:spChg>
        <pc:spChg chg="mod">
          <ac:chgData name="俊瑋 丁" userId="a69f29f11b8dfb0d" providerId="LiveId" clId="{089DCC09-9983-4367-BBFC-DC96D2143DF6}" dt="2022-10-08T18:10:45.526" v="417" actId="20577"/>
          <ac:spMkLst>
            <pc:docMk/>
            <pc:sldMk cId="3652384690" sldId="256"/>
            <ac:spMk id="546" creationId="{8AE62088-37A1-5C78-1583-047D22EE6CF7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47" creationId="{269F4910-12C5-2101-ABE0-06C97810C0CB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48" creationId="{29FEBBF2-8CC0-42C4-53A5-9C97B9B83485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49" creationId="{0EDB5BE4-06B9-9B6A-4257-69E895029824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0" creationId="{82318EED-6F70-6BE7-EABE-12CFBD257841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1" creationId="{101B1012-3034-AF2E-A3E4-036680203B28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2" creationId="{9561EEDC-097A-7538-F4E0-75DA2EA5FDCE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3" creationId="{055F2BCD-3457-299F-092C-7B04A2887212}"/>
          </ac:spMkLst>
        </pc:spChg>
        <pc:spChg chg="mod">
          <ac:chgData name="俊瑋 丁" userId="a69f29f11b8dfb0d" providerId="LiveId" clId="{089DCC09-9983-4367-BBFC-DC96D2143DF6}" dt="2022-10-08T18:10:49.358" v="418" actId="20577"/>
          <ac:spMkLst>
            <pc:docMk/>
            <pc:sldMk cId="3652384690" sldId="256"/>
            <ac:spMk id="554" creationId="{84E621F6-1D94-70AA-78C3-1620C5FF0EA8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5" creationId="{91770C43-EAF7-3B07-8C06-7AD8599026E1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6" creationId="{E1635929-3FF9-A5AC-477F-ECDE373ACFFD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7" creationId="{BBE3605A-F64D-01C1-E8D6-F183D43C5836}"/>
          </ac:spMkLst>
        </pc:spChg>
        <pc:spChg chg="mod">
          <ac:chgData name="俊瑋 丁" userId="a69f29f11b8dfb0d" providerId="LiveId" clId="{089DCC09-9983-4367-BBFC-DC96D2143DF6}" dt="2022-10-08T18:10:51.585" v="419" actId="20577"/>
          <ac:spMkLst>
            <pc:docMk/>
            <pc:sldMk cId="3652384690" sldId="256"/>
            <ac:spMk id="558" creationId="{8344D067-6B1A-CD68-1297-221507342CE6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59" creationId="{0466ED38-CBB6-BC62-1111-88C447C6D46E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0" creationId="{7AEE1E1F-2727-86BB-8DBF-54138DAD44FF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1" creationId="{A4DC90BB-62A2-AF37-22BB-114CCC0479B6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2" creationId="{E18C4802-2A9C-FF6F-B8DC-656D677CD520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3" creationId="{CDF084C6-1584-4D05-A3A3-710EF01912F1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4" creationId="{34509D63-141E-B63A-63F4-A794B3F8B567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5" creationId="{4858A41B-83EF-DEC5-7A9A-2EE2A8EAAF76}"/>
          </ac:spMkLst>
        </pc:spChg>
        <pc:spChg chg="mod">
          <ac:chgData name="俊瑋 丁" userId="a69f29f11b8dfb0d" providerId="LiveId" clId="{089DCC09-9983-4367-BBFC-DC96D2143DF6}" dt="2022-10-08T18:10:43.215" v="416" actId="20577"/>
          <ac:spMkLst>
            <pc:docMk/>
            <pc:sldMk cId="3652384690" sldId="256"/>
            <ac:spMk id="566" creationId="{EF65CCD6-4440-86C4-C06E-4A0A977A854F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7" creationId="{582297CA-6410-C736-918D-922D0B42285A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8" creationId="{0B3656F4-3224-BDF2-32AB-082F23D82192}"/>
          </ac:spMkLst>
        </pc:spChg>
        <pc:spChg chg="mod">
          <ac:chgData name="俊瑋 丁" userId="a69f29f11b8dfb0d" providerId="LiveId" clId="{089DCC09-9983-4367-BBFC-DC96D2143DF6}" dt="2022-10-08T18:10:35.569" v="413" actId="571"/>
          <ac:spMkLst>
            <pc:docMk/>
            <pc:sldMk cId="3652384690" sldId="256"/>
            <ac:spMk id="569" creationId="{7A189E58-B632-D6D2-3FC6-55F886E944EB}"/>
          </ac:spMkLst>
        </pc:spChg>
        <pc:spChg chg="mod">
          <ac:chgData name="俊瑋 丁" userId="a69f29f11b8dfb0d" providerId="LiveId" clId="{089DCC09-9983-4367-BBFC-DC96D2143DF6}" dt="2022-10-08T19:52:32.774" v="685" actId="207"/>
          <ac:spMkLst>
            <pc:docMk/>
            <pc:sldMk cId="3652384690" sldId="256"/>
            <ac:spMk id="570" creationId="{58F1DE06-1EE5-F1D5-D752-5EB90EA2981C}"/>
          </ac:spMkLst>
        </pc:spChg>
        <pc:spChg chg="mod">
          <ac:chgData name="俊瑋 丁" userId="a69f29f11b8dfb0d" providerId="LiveId" clId="{089DCC09-9983-4367-BBFC-DC96D2143DF6}" dt="2022-10-08T18:10:40.509" v="415" actId="20577"/>
          <ac:spMkLst>
            <pc:docMk/>
            <pc:sldMk cId="3652384690" sldId="256"/>
            <ac:spMk id="571" creationId="{6EAF1175-9008-166F-5756-FEB115DC77AF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3" creationId="{847E96EB-BAA7-2D70-0122-DFBC3859D323}"/>
          </ac:spMkLst>
        </pc:spChg>
        <pc:spChg chg="mod">
          <ac:chgData name="俊瑋 丁" userId="a69f29f11b8dfb0d" providerId="LiveId" clId="{089DCC09-9983-4367-BBFC-DC96D2143DF6}" dt="2022-10-08T18:19:57.574" v="509" actId="207"/>
          <ac:spMkLst>
            <pc:docMk/>
            <pc:sldMk cId="3652384690" sldId="256"/>
            <ac:spMk id="574" creationId="{958B5A13-C6BC-D131-374A-F166D00BF161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5" creationId="{D3381461-0B66-C49D-2EF0-44921D32D9D4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6" creationId="{0AA90C9C-7621-A413-C2EF-C942CAE54D15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7" creationId="{6A966245-A857-B2A5-8EC0-7ABA65578629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8" creationId="{44AEBE41-AA69-6964-2A6E-EECE72DCB77F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79" creationId="{55A612A3-D1BE-0DCA-511F-3F032C827AD1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0" creationId="{0FCA60E7-6F95-6F88-D648-8844F778C69B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1" creationId="{57091344-D8F2-17CC-4AE1-DD98BB238C4B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2" creationId="{61F6CEB5-994B-19BA-48FD-5225DAA3215E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3" creationId="{A6590A45-D1F4-C20E-8D0C-37EB97CEE298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4" creationId="{04283B7D-C0AC-3967-ACFA-070E02200B72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5" creationId="{8B9F7E3C-72C5-C9B1-85AF-BAB47382DBCD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6" creationId="{F2961E1C-BEDB-1A9B-D433-66AC623868FF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7" creationId="{D24C4883-D2B5-9C1D-7015-A1FD50CF3491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88" creationId="{FEF8D303-A829-C54F-DA34-FEB1022619E3}"/>
          </ac:spMkLst>
        </pc:spChg>
        <pc:spChg chg="mod">
          <ac:chgData name="俊瑋 丁" userId="a69f29f11b8dfb0d" providerId="LiveId" clId="{089DCC09-9983-4367-BBFC-DC96D2143DF6}" dt="2022-10-08T18:20:04.407" v="513" actId="207"/>
          <ac:spMkLst>
            <pc:docMk/>
            <pc:sldMk cId="3652384690" sldId="256"/>
            <ac:spMk id="589" creationId="{EC59E3A0-AC44-578F-FB33-ECFB3A43FB4B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0" creationId="{28A0ABDE-B3B2-9004-A33A-91BDF0F30388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1" creationId="{C653868F-FD0B-4662-E17D-969B8D62A6FC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2" creationId="{8F8D4060-F77B-9A46-7147-5FBED6439F21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3" creationId="{43B65E9F-C5C1-9F47-AE7C-53AA802A14D4}"/>
          </ac:spMkLst>
        </pc:spChg>
        <pc:spChg chg="mod">
          <ac:chgData name="俊瑋 丁" userId="a69f29f11b8dfb0d" providerId="LiveId" clId="{089DCC09-9983-4367-BBFC-DC96D2143DF6}" dt="2022-10-08T18:19:59.870" v="510" actId="207"/>
          <ac:spMkLst>
            <pc:docMk/>
            <pc:sldMk cId="3652384690" sldId="256"/>
            <ac:spMk id="594" creationId="{9842777B-0249-393D-EBC2-C760679863DF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5" creationId="{6E524A25-CE46-D0C3-68FE-9F8B1FBCA1FD}"/>
          </ac:spMkLst>
        </pc:spChg>
        <pc:spChg chg="mod">
          <ac:chgData name="俊瑋 丁" userId="a69f29f11b8dfb0d" providerId="LiveId" clId="{089DCC09-9983-4367-BBFC-DC96D2143DF6}" dt="2022-10-08T18:11:35.735" v="427" actId="207"/>
          <ac:spMkLst>
            <pc:docMk/>
            <pc:sldMk cId="3652384690" sldId="256"/>
            <ac:spMk id="596" creationId="{AC1850BA-64DA-C342-40E1-BBEA366D6760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7" creationId="{4E452093-ABE8-DE0C-AA8D-F824C7253635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8" creationId="{F3F1D649-459B-DBFC-D840-2EFA40A558BE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599" creationId="{08C47E4F-9806-D07B-F148-C0483336B65B}"/>
          </ac:spMkLst>
        </pc:spChg>
        <pc:spChg chg="mod">
          <ac:chgData name="俊瑋 丁" userId="a69f29f11b8dfb0d" providerId="LiveId" clId="{089DCC09-9983-4367-BBFC-DC96D2143DF6}" dt="2022-10-08T18:11:25.635" v="424" actId="571"/>
          <ac:spMkLst>
            <pc:docMk/>
            <pc:sldMk cId="3652384690" sldId="256"/>
            <ac:spMk id="600" creationId="{064B7462-0975-D2BA-C080-90C8FA084957}"/>
          </ac:spMkLst>
        </pc:spChg>
        <pc:spChg chg="mod">
          <ac:chgData name="俊瑋 丁" userId="a69f29f11b8dfb0d" providerId="LiveId" clId="{089DCC09-9983-4367-BBFC-DC96D2143DF6}" dt="2022-10-08T18:11:33.569" v="426" actId="207"/>
          <ac:spMkLst>
            <pc:docMk/>
            <pc:sldMk cId="3652384690" sldId="256"/>
            <ac:spMk id="601" creationId="{00E825BB-6487-AFCB-66E3-34C649D3A92B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3" creationId="{C2131D36-CF0E-E3AB-2316-A24A470BC314}"/>
          </ac:spMkLst>
        </pc:spChg>
        <pc:spChg chg="mod">
          <ac:chgData name="俊瑋 丁" userId="a69f29f11b8dfb0d" providerId="LiveId" clId="{089DCC09-9983-4367-BBFC-DC96D2143DF6}" dt="2022-10-08T18:19:22.568" v="508" actId="207"/>
          <ac:spMkLst>
            <pc:docMk/>
            <pc:sldMk cId="3652384690" sldId="256"/>
            <ac:spMk id="604" creationId="{6D84EF9A-52ED-E4AA-5E8A-29C93C7804FE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5" creationId="{79AA8927-6781-5E08-9C9B-FCF09FA5724F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6" creationId="{754DAB6B-52EE-8EF4-289B-B36515285DA9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7" creationId="{2772344B-D564-C047-7848-5E2AEF2E066B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8" creationId="{AF2971B2-FFA4-8CA3-F821-9D9A34D626DC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09" creationId="{C594AC36-3639-F80B-9A10-63334017981D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0" creationId="{ED26E566-F86D-FD37-88D8-EC46F376F6B2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1" creationId="{A6C49DBE-9DE4-6A02-7E66-9453B27DB33B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2" creationId="{F81F7AB9-35D2-E550-A3A3-774D943C8040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3" creationId="{FFECA8B7-C22F-2732-C8FC-DEF1FCDA8AD5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4" creationId="{311CE717-A785-9AB3-0329-A8FA77D82B4F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5" creationId="{8A3A98D0-5181-715D-DD6B-A175D3C2A410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6" creationId="{2108C0F8-367D-FB1B-002E-70FDAD292F96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7" creationId="{BD340137-907E-6CFE-CDAF-000676A52E1F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8" creationId="{B50AAAA9-0B58-1C5D-C3EE-3D193AF66D50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19" creationId="{3885A5A7-6A9D-6084-2801-F7C64D7A8274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0" creationId="{AE70A76B-FE37-FFD4-1F21-CEEF603D6E6D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1" creationId="{71413465-89E8-A233-70EA-7FC874A378D5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2" creationId="{44BA43E4-FA24-6A46-7605-A267B362E4FF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3" creationId="{F610CF5B-5F70-6DA2-4AE2-9C58B1145A48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4" creationId="{3614F743-B542-DB24-64DF-DB27CF28950E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5" creationId="{A03C2025-4BBC-2DCF-2F0C-C6341DA1A771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6" creationId="{DF234683-BC1E-4514-2CFA-4ADA8B581E9B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7" creationId="{FFBC4FD1-0A2F-8F82-A40C-AD3940934C2A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8" creationId="{B95A587D-49FE-9B90-F325-A264EFA1A189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29" creationId="{D2CC83B0-079E-ADB8-41E7-898D7DF963C5}"/>
          </ac:spMkLst>
        </pc:spChg>
        <pc:spChg chg="mod">
          <ac:chgData name="俊瑋 丁" userId="a69f29f11b8dfb0d" providerId="LiveId" clId="{089DCC09-9983-4367-BBFC-DC96D2143DF6}" dt="2022-10-08T18:11:56.191" v="430" actId="207"/>
          <ac:spMkLst>
            <pc:docMk/>
            <pc:sldMk cId="3652384690" sldId="256"/>
            <ac:spMk id="630" creationId="{6EA36BB6-67C0-53ED-FD3E-349EE70D98E1}"/>
          </ac:spMkLst>
        </pc:spChg>
        <pc:spChg chg="mod">
          <ac:chgData name="俊瑋 丁" userId="a69f29f11b8dfb0d" providerId="LiveId" clId="{089DCC09-9983-4367-BBFC-DC96D2143DF6}" dt="2022-10-08T18:11:49.003" v="428" actId="571"/>
          <ac:spMkLst>
            <pc:docMk/>
            <pc:sldMk cId="3652384690" sldId="256"/>
            <ac:spMk id="631" creationId="{8445D56E-75D1-4C39-50AD-0F75810A4E52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33" creationId="{9E80A9FD-7264-7B4D-2845-2B2DE3A85304}"/>
          </ac:spMkLst>
        </pc:spChg>
        <pc:spChg chg="mod">
          <ac:chgData name="俊瑋 丁" userId="a69f29f11b8dfb0d" providerId="LiveId" clId="{089DCC09-9983-4367-BBFC-DC96D2143DF6}" dt="2022-10-08T18:21:01.194" v="531" actId="207"/>
          <ac:spMkLst>
            <pc:docMk/>
            <pc:sldMk cId="3652384690" sldId="256"/>
            <ac:spMk id="634" creationId="{4D28D9CB-2E3D-6109-5571-06B484735EC1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35" creationId="{AF932440-76C1-7E8D-6501-47F85212E739}"/>
          </ac:spMkLst>
        </pc:spChg>
        <pc:spChg chg="mod">
          <ac:chgData name="俊瑋 丁" userId="a69f29f11b8dfb0d" providerId="LiveId" clId="{089DCC09-9983-4367-BBFC-DC96D2143DF6}" dt="2022-10-08T18:21:38.143" v="535" actId="207"/>
          <ac:spMkLst>
            <pc:docMk/>
            <pc:sldMk cId="3652384690" sldId="256"/>
            <ac:spMk id="636" creationId="{85B89866-D71B-9FA9-146E-1E64EAC341FC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37" creationId="{93E56C4B-4FF7-9237-03CD-F1754277FAE1}"/>
          </ac:spMkLst>
        </pc:spChg>
        <pc:spChg chg="mod">
          <ac:chgData name="俊瑋 丁" userId="a69f29f11b8dfb0d" providerId="LiveId" clId="{089DCC09-9983-4367-BBFC-DC96D2143DF6}" dt="2022-10-08T18:21:04.616" v="532" actId="20577"/>
          <ac:spMkLst>
            <pc:docMk/>
            <pc:sldMk cId="3652384690" sldId="256"/>
            <ac:spMk id="638" creationId="{61952879-CD61-8554-0F8A-69B179DC84E5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39" creationId="{0BB2EF95-2707-53E2-72CF-82047B7A99E5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0" creationId="{E61A516C-DAA9-180C-7BE6-B39C6608541E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1" creationId="{4568CA81-56BF-C34F-3806-F779E711FB57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2" creationId="{9C21BA44-C8FB-861F-0781-7738C1D82EE7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3" creationId="{A88345A9-5E37-B944-4179-2D983F9C655C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4" creationId="{1316C20B-BC12-2D41-C7B1-871EB88E4C08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5" creationId="{39752F79-64A8-6933-CD15-A04604E845BB}"/>
          </ac:spMkLst>
        </pc:spChg>
        <pc:spChg chg="mod">
          <ac:chgData name="俊瑋 丁" userId="a69f29f11b8dfb0d" providerId="LiveId" clId="{089DCC09-9983-4367-BBFC-DC96D2143DF6}" dt="2022-10-08T18:21:17.627" v="533" actId="20577"/>
          <ac:spMkLst>
            <pc:docMk/>
            <pc:sldMk cId="3652384690" sldId="256"/>
            <ac:spMk id="646" creationId="{181B4BFF-2C30-0846-1CFA-973B8842588E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7" creationId="{6595BE97-E28E-B628-09CE-2270AB75CC69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48" creationId="{59D00505-83D5-66B3-28E7-A2E6D1433A38}"/>
          </ac:spMkLst>
        </pc:spChg>
        <pc:spChg chg="mod">
          <ac:chgData name="俊瑋 丁" userId="a69f29f11b8dfb0d" providerId="LiveId" clId="{089DCC09-9983-4367-BBFC-DC96D2143DF6}" dt="2022-10-08T18:20:43.241" v="524" actId="20577"/>
          <ac:spMkLst>
            <pc:docMk/>
            <pc:sldMk cId="3652384690" sldId="256"/>
            <ac:spMk id="649" creationId="{C8752DAE-C751-1F6B-0596-DEF1CC9BAEC8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0" creationId="{0653F6C4-0111-6DC6-70FC-9E01D5B55466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1" creationId="{AE78C11F-EE76-B992-3332-E6F981EA110B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2" creationId="{8D552CEF-4E0F-3104-279F-67BB24B00686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3" creationId="{5E85C557-5294-1B2E-E1AA-34109574A24B}"/>
          </ac:spMkLst>
        </pc:spChg>
        <pc:spChg chg="mod">
          <ac:chgData name="俊瑋 丁" userId="a69f29f11b8dfb0d" providerId="LiveId" clId="{089DCC09-9983-4367-BBFC-DC96D2143DF6}" dt="2022-10-08T18:20:41.190" v="523" actId="20577"/>
          <ac:spMkLst>
            <pc:docMk/>
            <pc:sldMk cId="3652384690" sldId="256"/>
            <ac:spMk id="654" creationId="{DF54BA39-D72C-9712-BAD0-4AE1324A54EE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5" creationId="{2ACFBCC5-775E-4BD3-3781-93D3940C420A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6" creationId="{4336E9EC-7774-A513-F128-5ECCDE5171BC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7" creationId="{7AAAAF54-72C7-08A6-C37B-0FB809AE2305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8" creationId="{DA1A5CD4-0FD7-F6AB-35DD-98BD8A65D1BD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59" creationId="{968DBAE4-88D6-D6AD-5F06-8FEA00D4A01D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60" creationId="{0589D083-E462-5D8C-90C6-26D710368CA0}"/>
          </ac:spMkLst>
        </pc:spChg>
        <pc:spChg chg="mod">
          <ac:chgData name="俊瑋 丁" userId="a69f29f11b8dfb0d" providerId="LiveId" clId="{089DCC09-9983-4367-BBFC-DC96D2143DF6}" dt="2022-10-08T18:20:09.993" v="514" actId="571"/>
          <ac:spMkLst>
            <pc:docMk/>
            <pc:sldMk cId="3652384690" sldId="256"/>
            <ac:spMk id="661" creationId="{F8DD14FF-A051-77B7-BD1C-85880C5C7D68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63" creationId="{9187C666-8786-83A8-FBB9-A6E9664F9E41}"/>
          </ac:spMkLst>
        </pc:spChg>
        <pc:spChg chg="mod">
          <ac:chgData name="俊瑋 丁" userId="a69f29f11b8dfb0d" providerId="LiveId" clId="{089DCC09-9983-4367-BBFC-DC96D2143DF6}" dt="2022-10-08T18:20:28.388" v="518" actId="207"/>
          <ac:spMkLst>
            <pc:docMk/>
            <pc:sldMk cId="3652384690" sldId="256"/>
            <ac:spMk id="664" creationId="{1C3C6AFC-0395-C205-776B-644D50670CAF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65" creationId="{EBA3EC3C-7CBD-A672-E08E-B4D5E20E966E}"/>
          </ac:spMkLst>
        </pc:spChg>
        <pc:spChg chg="mod">
          <ac:chgData name="俊瑋 丁" userId="a69f29f11b8dfb0d" providerId="LiveId" clId="{089DCC09-9983-4367-BBFC-DC96D2143DF6}" dt="2022-10-08T18:21:56.446" v="540" actId="207"/>
          <ac:spMkLst>
            <pc:docMk/>
            <pc:sldMk cId="3652384690" sldId="256"/>
            <ac:spMk id="666" creationId="{266EF40A-B7AA-F81D-66C7-7A3B30FDFDF8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67" creationId="{B26DB972-6E9A-56BE-B0FA-869DA661ADC5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68" creationId="{39DD03EB-C3FE-A7C5-7586-00729333B7D5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69" creationId="{42E79E6F-B897-4483-B731-87AB27753CAE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0" creationId="{13CF253E-2D06-0CEC-933B-223DD1D95F6D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1" creationId="{D0A6D45C-69E8-D6EB-087E-7C2B3F91C601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2" creationId="{B7991F51-A174-0793-2264-44401344EE8F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3" creationId="{30931E2A-1B8F-2E06-E77B-6EE2CB0CB8DD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4" creationId="{8FFC21DB-EF8B-C384-9943-F95FB8236B96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5" creationId="{6C117A41-A0FA-0AC1-C139-85C749552AAD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6" creationId="{2E5A515A-3B8A-3A0F-CD55-AA5C1946C263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7" creationId="{74D4304F-B854-A5C9-63E2-B09BAB44D6B6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78" creationId="{3D0D903F-2C31-8B92-B699-4BF0FFB83751}"/>
          </ac:spMkLst>
        </pc:spChg>
        <pc:spChg chg="mod">
          <ac:chgData name="俊瑋 丁" userId="a69f29f11b8dfb0d" providerId="LiveId" clId="{089DCC09-9983-4367-BBFC-DC96D2143DF6}" dt="2022-10-08T18:22:01.104" v="542" actId="207"/>
          <ac:spMkLst>
            <pc:docMk/>
            <pc:sldMk cId="3652384690" sldId="256"/>
            <ac:spMk id="679" creationId="{2EC6715E-BDDC-31C4-17AF-FE819FED334F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0" creationId="{2A4432AF-A972-8249-06F3-69273BE3E406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1" creationId="{136346A6-F226-F3BA-64D7-67C77745E488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2" creationId="{D8B5C314-FDD7-E929-B798-A27728D1971A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3" creationId="{B31680B6-F3E0-CC39-FC1C-0F82B9B041DD}"/>
          </ac:spMkLst>
        </pc:spChg>
        <pc:spChg chg="mod">
          <ac:chgData name="俊瑋 丁" userId="a69f29f11b8dfb0d" providerId="LiveId" clId="{089DCC09-9983-4367-BBFC-DC96D2143DF6}" dt="2022-10-08T18:20:35.782" v="522" actId="20577"/>
          <ac:spMkLst>
            <pc:docMk/>
            <pc:sldMk cId="3652384690" sldId="256"/>
            <ac:spMk id="684" creationId="{7DABEDB7-46A1-F7DF-DE47-4F430A9986A7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5" creationId="{814D1510-68BB-DDC4-E240-55B2B397D392}"/>
          </ac:spMkLst>
        </pc:spChg>
        <pc:spChg chg="mod">
          <ac:chgData name="俊瑋 丁" userId="a69f29f11b8dfb0d" providerId="LiveId" clId="{089DCC09-9983-4367-BBFC-DC96D2143DF6}" dt="2022-10-08T18:21:59.279" v="541" actId="207"/>
          <ac:spMkLst>
            <pc:docMk/>
            <pc:sldMk cId="3652384690" sldId="256"/>
            <ac:spMk id="686" creationId="{D987723A-1E8D-9552-ABB5-500CCA728F3A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7" creationId="{E8BE88B3-D27E-D3FF-F1CE-1CE5F41CC019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8" creationId="{649157C4-3680-EB8E-0432-B22F96D58FFB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89" creationId="{6226E4B3-570D-966D-B799-1288ABB2DE13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90" creationId="{C098F26A-7C7A-F1DB-3B34-FE822D30DBD4}"/>
          </ac:spMkLst>
        </pc:spChg>
        <pc:spChg chg="mod">
          <ac:chgData name="俊瑋 丁" userId="a69f29f11b8dfb0d" providerId="LiveId" clId="{089DCC09-9983-4367-BBFC-DC96D2143DF6}" dt="2022-10-08T18:20:19.818" v="516" actId="571"/>
          <ac:spMkLst>
            <pc:docMk/>
            <pc:sldMk cId="3652384690" sldId="256"/>
            <ac:spMk id="691" creationId="{B90B93C9-70E9-5EAF-3E4C-12C2B70EB388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3" creationId="{20506E44-47BA-4053-E37E-98EB72477494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4" creationId="{FB452DD7-2B3B-38D7-3F89-76D9854AF361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5" creationId="{4427539C-62D5-3ABB-5462-D4FFB6D00E14}"/>
          </ac:spMkLst>
        </pc:spChg>
        <pc:spChg chg="mod">
          <ac:chgData name="俊瑋 丁" userId="a69f29f11b8dfb0d" providerId="LiveId" clId="{089DCC09-9983-4367-BBFC-DC96D2143DF6}" dt="2022-10-08T18:22:38.432" v="558" actId="207"/>
          <ac:spMkLst>
            <pc:docMk/>
            <pc:sldMk cId="3652384690" sldId="256"/>
            <ac:spMk id="696" creationId="{196272A1-CA8B-2481-A512-8E675AD2886A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7" creationId="{C1292E85-AFCA-66AC-9595-254BA8A48D98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8" creationId="{0CA95388-956B-7A85-9F80-61C319996FE2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699" creationId="{EEF23F90-84DD-DEB6-2944-280A557CD061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0" creationId="{DAFD2661-02D6-2BAF-C9F2-F099CBA7FBEA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1" creationId="{7BE3B77C-EA01-83B6-964D-C95332D22626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2" creationId="{67534974-25A9-7528-4230-594773CFD1BC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3" creationId="{729F9C15-2C9A-EB5C-21B5-F6F56C3E8D09}"/>
          </ac:spMkLst>
        </pc:spChg>
        <pc:spChg chg="mod">
          <ac:chgData name="俊瑋 丁" userId="a69f29f11b8dfb0d" providerId="LiveId" clId="{089DCC09-9983-4367-BBFC-DC96D2143DF6}" dt="2022-10-08T18:22:45.195" v="559" actId="20577"/>
          <ac:spMkLst>
            <pc:docMk/>
            <pc:sldMk cId="3652384690" sldId="256"/>
            <ac:spMk id="704" creationId="{8F104D10-667B-F531-05F1-DF03D8BB8075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5" creationId="{2B76188A-68EC-6977-2AE7-A16B7171D471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6" creationId="{BA11D2E9-FC38-EB2C-AB34-1C8705895FFA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07" creationId="{B4C1C0FE-CDE9-6732-7407-FB9EE49D79F4}"/>
          </ac:spMkLst>
        </pc:spChg>
        <pc:spChg chg="mod">
          <ac:chgData name="俊瑋 丁" userId="a69f29f11b8dfb0d" providerId="LiveId" clId="{089DCC09-9983-4367-BBFC-DC96D2143DF6}" dt="2022-10-08T18:22:51.842" v="560" actId="20577"/>
          <ac:spMkLst>
            <pc:docMk/>
            <pc:sldMk cId="3652384690" sldId="256"/>
            <ac:spMk id="708" creationId="{D9F7D941-67A9-3B33-541D-6DB0F552F728}"/>
          </ac:spMkLst>
        </pc:spChg>
        <pc:spChg chg="mod">
          <ac:chgData name="俊瑋 丁" userId="a69f29f11b8dfb0d" providerId="LiveId" clId="{089DCC09-9983-4367-BBFC-DC96D2143DF6}" dt="2022-10-08T18:22:31.808" v="556" actId="20577"/>
          <ac:spMkLst>
            <pc:docMk/>
            <pc:sldMk cId="3652384690" sldId="256"/>
            <ac:spMk id="709" creationId="{48656DD9-F8F4-B27D-42D1-13B310B97D5D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0" creationId="{35A742B2-630D-1202-9FD5-402A7281DFFD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1" creationId="{A4340690-7EA4-0AA4-7E5D-6F326CE07FE3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2" creationId="{DEC0ED2F-09B6-08EB-831D-6124BA5CF374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3" creationId="{4BFEA598-6143-33BF-958B-47BB5B206632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4" creationId="{2DC7AD1D-0B41-FA07-3EF8-3DB0E4EBE454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5" creationId="{1B342E3D-40A0-635D-82C1-AEA7A8AA7EDF}"/>
          </ac:spMkLst>
        </pc:spChg>
        <pc:spChg chg="mod">
          <ac:chgData name="俊瑋 丁" userId="a69f29f11b8dfb0d" providerId="LiveId" clId="{089DCC09-9983-4367-BBFC-DC96D2143DF6}" dt="2022-10-08T18:22:30.053" v="555" actId="20577"/>
          <ac:spMkLst>
            <pc:docMk/>
            <pc:sldMk cId="3652384690" sldId="256"/>
            <ac:spMk id="716" creationId="{7D706CAC-1D59-EF9D-2912-97919CC5BA25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7" creationId="{85950ECA-384D-F895-7D9E-410E8681EB84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8" creationId="{FDCBFB0C-E781-BADE-F7D2-173583816F89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19" creationId="{7F02F539-E028-74DB-F26A-DD867DA9CB93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20" creationId="{13861BAE-9EB6-895A-5D0D-EDD5B0F50B7E}"/>
          </ac:spMkLst>
        </pc:spChg>
        <pc:spChg chg="mod">
          <ac:chgData name="俊瑋 丁" userId="a69f29f11b8dfb0d" providerId="LiveId" clId="{089DCC09-9983-4367-BBFC-DC96D2143DF6}" dt="2022-10-08T18:21:43.211" v="538" actId="571"/>
          <ac:spMkLst>
            <pc:docMk/>
            <pc:sldMk cId="3652384690" sldId="256"/>
            <ac:spMk id="721" creationId="{B108C561-E824-2367-D6BE-CE0F3F9FA77D}"/>
          </ac:spMkLst>
        </pc:spChg>
        <pc:spChg chg="mod">
          <ac:chgData name="俊瑋 丁" userId="a69f29f11b8dfb0d" providerId="LiveId" clId="{089DCC09-9983-4367-BBFC-DC96D2143DF6}" dt="2022-10-08T19:50:00.490" v="660" actId="13822"/>
          <ac:spMkLst>
            <pc:docMk/>
            <pc:sldMk cId="3652384690" sldId="256"/>
            <ac:spMk id="723" creationId="{B98EC291-D21D-EBAE-964C-88D6B2C7EC46}"/>
          </ac:spMkLst>
        </pc:spChg>
        <pc:spChg chg="mod">
          <ac:chgData name="俊瑋 丁" userId="a69f29f11b8dfb0d" providerId="LiveId" clId="{089DCC09-9983-4367-BBFC-DC96D2143DF6}" dt="2022-10-08T19:50:00.490" v="660" actId="13822"/>
          <ac:spMkLst>
            <pc:docMk/>
            <pc:sldMk cId="3652384690" sldId="256"/>
            <ac:spMk id="724" creationId="{E3A1B37A-7020-851A-D5B0-10D7C4555D7F}"/>
          </ac:spMkLst>
        </pc:spChg>
        <pc:spChg chg="mod">
          <ac:chgData name="俊瑋 丁" userId="a69f29f11b8dfb0d" providerId="LiveId" clId="{089DCC09-9983-4367-BBFC-DC96D2143DF6}" dt="2022-10-08T19:50:00.490" v="660" actId="13822"/>
          <ac:spMkLst>
            <pc:docMk/>
            <pc:sldMk cId="3652384690" sldId="256"/>
            <ac:spMk id="725" creationId="{960D4410-5F19-2643-84EE-6398F01EC1AA}"/>
          </ac:spMkLst>
        </pc:spChg>
        <pc:spChg chg="mod">
          <ac:chgData name="俊瑋 丁" userId="a69f29f11b8dfb0d" providerId="LiveId" clId="{089DCC09-9983-4367-BBFC-DC96D2143DF6}" dt="2022-10-08T19:50:00.490" v="660" actId="13822"/>
          <ac:spMkLst>
            <pc:docMk/>
            <pc:sldMk cId="3652384690" sldId="256"/>
            <ac:spMk id="726" creationId="{965E543E-0FE2-75A0-EE2E-BBB548D3E1AF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27" creationId="{73695A75-2DDF-70B8-7B7D-650CF5356EC6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28" creationId="{4A56219A-2822-4EF7-A858-559744D58BF4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29" creationId="{2D7CD257-3821-70DA-40CB-790F55F38185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0" creationId="{EF311F28-2402-95CF-4735-B1E0D704F853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1" creationId="{25B620A9-FED8-9DBE-2460-40DB541961BC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2" creationId="{6F8C8001-67F8-C31E-4481-7AAFACB70C56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3" creationId="{C2802D47-7D70-4A79-4C2F-BEDA026EA881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4" creationId="{8E97702E-92DE-32F9-DEC7-9084EFB35F1F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5" creationId="{68B4A4A3-DC16-12E7-35BA-00592B1F69E1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6" creationId="{038AD484-8E15-3734-8D1E-3A02B561DB1D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7" creationId="{AE29259D-99A9-C010-98DB-2E10CDC08A2C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38" creationId="{61381D4F-BFED-2CE1-3195-459C3C0ADD0B}"/>
          </ac:spMkLst>
        </pc:spChg>
        <pc:spChg chg="mod">
          <ac:chgData name="俊瑋 丁" userId="a69f29f11b8dfb0d" providerId="LiveId" clId="{089DCC09-9983-4367-BBFC-DC96D2143DF6}" dt="2022-10-08T18:22:18.371" v="550" actId="20577"/>
          <ac:spMkLst>
            <pc:docMk/>
            <pc:sldMk cId="3652384690" sldId="256"/>
            <ac:spMk id="739" creationId="{36F05625-B7D3-7E37-BF20-EA6D684117EA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0" creationId="{76C81BF0-43BD-27D1-183E-3463846418AE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1" creationId="{F0DBF703-AF86-78CE-01A2-39921DD0EBAC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2" creationId="{0C325FD3-EB4C-6979-ABD3-B7C5BDDD09AD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3" creationId="{CEDEDD86-0C5C-206E-301C-A99AEA1C2B1F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4" creationId="{D627BB4D-D39C-9716-BB32-1B05C304518F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5" creationId="{625348EF-EA3C-1C59-80C8-08BFE0D0D75B}"/>
          </ac:spMkLst>
        </pc:spChg>
        <pc:spChg chg="mod">
          <ac:chgData name="俊瑋 丁" userId="a69f29f11b8dfb0d" providerId="LiveId" clId="{089DCC09-9983-4367-BBFC-DC96D2143DF6}" dt="2022-10-08T18:22:27.236" v="553" actId="20577"/>
          <ac:spMkLst>
            <pc:docMk/>
            <pc:sldMk cId="3652384690" sldId="256"/>
            <ac:spMk id="746" creationId="{AFD033DB-3D68-9BF6-27D1-30C520CDDEDC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7" creationId="{60EF4A9C-4C6C-1B6C-1AAD-0B97322EBE8E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8" creationId="{837EA3E1-562A-8BE5-0BAA-91866E0C1DF5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49" creationId="{A7E912F4-2EE7-3C0F-8A8A-A4DB2BFA2D34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50" creationId="{DBA4D2D5-4BEC-6599-B956-537DE561C639}"/>
          </ac:spMkLst>
        </pc:spChg>
        <pc:spChg chg="mod">
          <ac:chgData name="俊瑋 丁" userId="a69f29f11b8dfb0d" providerId="LiveId" clId="{089DCC09-9983-4367-BBFC-DC96D2143DF6}" dt="2022-10-08T18:21:49.239" v="539" actId="571"/>
          <ac:spMkLst>
            <pc:docMk/>
            <pc:sldMk cId="3652384690" sldId="256"/>
            <ac:spMk id="751" creationId="{C3F48F44-E42E-5B61-A6AF-A7A44727E102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3" creationId="{A920C455-9535-5472-DE11-E9EF1394FE8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4" creationId="{D89AF59A-4A5C-7484-852B-A23CC4B94280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5" creationId="{D8AF3C8B-48DA-2644-F693-61E42BDF144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6" creationId="{7EC8BD3B-1D76-5C45-87D1-644FBECF94A1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7" creationId="{D2473A74-93B6-5E7A-B013-FD8E39625AF0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8" creationId="{D5D9246E-9C9C-5EAA-0DB4-04467EA0DA1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59" creationId="{F01FF113-5ED5-7863-4308-365BDB96FF09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0" creationId="{A9DF7E18-BC9E-2C1C-9A25-F16FF042E1D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1" creationId="{F7270064-EC86-B9C5-5D1A-F3736896BE43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2" creationId="{6880415C-38A3-8CE1-DA97-2A16515EA2CD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3" creationId="{06187B93-B16A-84FE-BE4F-BB69B528DF05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4" creationId="{962F19DF-5BA2-F69D-AA7B-5A36D6E6C090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5" creationId="{B3D036F7-B83B-86AA-FC65-5938F6521FF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6" creationId="{48CEB362-C05E-8BE4-9169-98546F26443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7" creationId="{FC7CF433-B0F4-812B-09F4-4313A48294CB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8" creationId="{EEAFFBEE-041F-A946-82AA-E62F6A3385E7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69" creationId="{C42CF6D9-F74A-7E2F-8AD7-B2491C0E7BA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0" creationId="{A3826322-3541-7F2F-B63E-7E53E719726F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1" creationId="{FF615B2A-13DE-16B5-B1EA-08A0C8D94BB2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2" creationId="{DF6EC458-1853-847B-5165-719A8E8201C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3" creationId="{B0E6EDBD-738D-6DE5-DB20-5CF78836CC29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4" creationId="{D6BDABE9-3AA5-4FAE-9AB3-678A74393E2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5" creationId="{F6B31161-3EBF-2899-8939-0949A32588CC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6" creationId="{F54673C4-D051-F257-0362-970A895257F2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7" creationId="{6231C168-08A2-6008-E791-5AD00813D88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8" creationId="{D6ED8E04-2779-D071-250F-9E8BD8B1A71B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79" creationId="{AD4FFA6D-28D6-5E64-6DBD-8D6C3CA04B94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0" creationId="{5D5931A4-4C05-2BBD-6584-4092FB8FD213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1" creationId="{5FF93311-CDEF-137C-EC8E-1E05D1A43E89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3" creationId="{74F57C0E-7692-DAB7-B374-EFC643CDB34C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4" creationId="{0A850A7D-A41B-D4AD-FD02-D817691C536B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5" creationId="{C728D1A0-A78A-6ABF-7AFD-8EEA9AC09C68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6" creationId="{66E604AD-58FD-8398-0092-B62141A91326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7" creationId="{453B0409-37D2-A4F3-03B7-EEA922A291FD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8" creationId="{4F6E432D-AC77-2CC5-654C-B9A7B1A8A562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89" creationId="{F118883B-A0C0-F749-5290-B37D37AB9E95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0" creationId="{31F1EC5F-8859-2B55-64DB-01CB4CDE412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1" creationId="{5D7DE974-A845-53A4-FCE4-58FB4E25C7CB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2" creationId="{D8CABC69-D19F-0935-485A-48A253B7E1C9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3" creationId="{54D211EF-361A-1E00-0B4F-C90CA9862C13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4" creationId="{6973EB34-068D-5D9B-CB0A-544D4D79240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5" creationId="{E36D443D-2B25-5C0B-8C49-B369E738AE68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6" creationId="{504BEDC3-A146-C1F1-28C2-EB311C7C6E43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7" creationId="{98549A85-35AD-85E8-FE9F-31BEAAE5B3F5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8" creationId="{9813CFF7-1A32-5E34-5059-15ECBA69D8F6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799" creationId="{62B3D7DE-691E-19CB-D60F-C3549A8557EA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0" creationId="{BE9977AC-2BDE-9E73-7363-CE9996C0CBA6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1" creationId="{6A435965-BA86-3716-2B53-01B1485DF73E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2" creationId="{7E62490C-43C4-D090-BE7A-EBD5B98CCDC8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3" creationId="{D7B45D5A-348A-17FF-25A3-D2C2667A3FF7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4" creationId="{0DDFBDAA-2841-C027-5D76-C67B504BFA23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5" creationId="{D3DD22C1-970A-0FC7-C2F3-8D0B899033C7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6" creationId="{EC22D5F9-AB18-6BD8-2893-BB16572A6085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7" creationId="{CCB2833F-62AE-2975-6702-8D9C330E8461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8" creationId="{E772E44D-90E7-45A3-70FD-3DBB5289058B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09" creationId="{11CC6D20-DD7A-AEB4-09E6-11BEF75F317E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10" creationId="{0F7D39C5-978C-7E56-BBF4-16347DCFF35E}"/>
          </ac:spMkLst>
        </pc:spChg>
        <pc:spChg chg="mod">
          <ac:chgData name="俊瑋 丁" userId="a69f29f11b8dfb0d" providerId="LiveId" clId="{089DCC09-9983-4367-BBFC-DC96D2143DF6}" dt="2022-10-08T19:53:50.181" v="691" actId="571"/>
          <ac:spMkLst>
            <pc:docMk/>
            <pc:sldMk cId="3652384690" sldId="256"/>
            <ac:spMk id="811" creationId="{20BF9D5C-090D-9E7E-3C4B-3D3196339C8F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3" creationId="{7B8B1F4E-59CB-1464-658B-15B10343DFF7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4" creationId="{0FBF54E7-799C-D244-CDEF-64819EC11D5A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5" creationId="{994A418B-22C9-F301-9968-6C2879D98AC8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6" creationId="{11300978-4E5E-4006-DB3E-461B5F8F196F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7" creationId="{C15D4B7C-C869-EE16-4762-DF7A86626FE5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8" creationId="{C339B464-0E39-6D02-663A-08C9756AC770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19" creationId="{A2E1B996-69E2-4C87-C2C3-8EC523D569DE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0" creationId="{E9BDB73F-1FB3-6A18-DD0C-4B9DF9B3EF8F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1" creationId="{17906AF4-DFCB-B7ED-BF2D-906227B8C2BC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2" creationId="{C1CD777F-A41B-0138-561A-8C8A9C8BD2B7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3" creationId="{F97BAE89-A6CA-DBAA-10F8-A6635AA1D680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4" creationId="{0A5A56C3-C1E7-D716-AFDB-022ADE1DE21E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5" creationId="{A71ADD6C-68CF-694C-53AF-BCEA386AB60F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6" creationId="{2D64EDCF-0F22-516E-4B0F-467C7A73C4EE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7" creationId="{8719CE9B-CA82-56C7-3A66-1C25F5EBDBA2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8" creationId="{88C945F4-F217-FA2D-1AF4-3D32B844B7B4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29" creationId="{25524784-8913-B7C4-32B9-C6B406C09E12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0" creationId="{79584E4B-5831-C1DC-11D1-E4BE4334B656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1" creationId="{03ECB505-C132-5A2A-4128-C88C1499DEDE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2" creationId="{9008DCD3-7445-3FC7-59DE-84D337C13862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3" creationId="{B1D4429E-EFFC-3373-F945-834F3A2E62EC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4" creationId="{0BCD422A-8FE2-CD8E-08DF-59CF48A0911C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5" creationId="{B0A38FF0-4783-F622-E048-25C07774C042}"/>
          </ac:spMkLst>
        </pc:spChg>
        <pc:spChg chg="mod">
          <ac:chgData name="俊瑋 丁" userId="a69f29f11b8dfb0d" providerId="LiveId" clId="{089DCC09-9983-4367-BBFC-DC96D2143DF6}" dt="2022-10-08T19:56:42.440" v="714" actId="207"/>
          <ac:spMkLst>
            <pc:docMk/>
            <pc:sldMk cId="3652384690" sldId="256"/>
            <ac:spMk id="836" creationId="{9B069091-DB6A-8424-E669-924E5D148A2C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7" creationId="{9F8CFF72-93C6-28C3-999C-D5B0414CD58C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8" creationId="{28E23A62-F5B9-70BC-B05C-2C5AD2E76ED7}"/>
          </ac:spMkLst>
        </pc:spChg>
        <pc:spChg chg="mod">
          <ac:chgData name="俊瑋 丁" userId="a69f29f11b8dfb0d" providerId="LiveId" clId="{089DCC09-9983-4367-BBFC-DC96D2143DF6}" dt="2022-10-08T19:56:33.227" v="712" actId="571"/>
          <ac:spMkLst>
            <pc:docMk/>
            <pc:sldMk cId="3652384690" sldId="256"/>
            <ac:spMk id="839" creationId="{1EB8A61B-6F05-2277-7162-05DB96F42B12}"/>
          </ac:spMkLst>
        </pc:spChg>
        <pc:spChg chg="mod">
          <ac:chgData name="俊瑋 丁" userId="a69f29f11b8dfb0d" providerId="LiveId" clId="{089DCC09-9983-4367-BBFC-DC96D2143DF6}" dt="2022-10-08T19:56:44.840" v="715" actId="207"/>
          <ac:spMkLst>
            <pc:docMk/>
            <pc:sldMk cId="3652384690" sldId="256"/>
            <ac:spMk id="840" creationId="{F5416753-2853-D49B-AF01-731E11404E22}"/>
          </ac:spMkLst>
        </pc:spChg>
        <pc:spChg chg="mod">
          <ac:chgData name="俊瑋 丁" userId="a69f29f11b8dfb0d" providerId="LiveId" clId="{089DCC09-9983-4367-BBFC-DC96D2143DF6}" dt="2022-10-08T19:56:47.545" v="716" actId="207"/>
          <ac:spMkLst>
            <pc:docMk/>
            <pc:sldMk cId="3652384690" sldId="256"/>
            <ac:spMk id="841" creationId="{CFB28C47-EACA-21C0-5E34-069AD96F5102}"/>
          </ac:spMkLst>
        </pc:spChg>
        <pc:grpChg chg="add mod">
          <ac:chgData name="俊瑋 丁" userId="a69f29f11b8dfb0d" providerId="LiveId" clId="{089DCC09-9983-4367-BBFC-DC96D2143DF6}" dt="2022-10-08T19:56:30.417" v="711" actId="1076"/>
          <ac:grpSpMkLst>
            <pc:docMk/>
            <pc:sldMk cId="3652384690" sldId="256"/>
            <ac:grpSpMk id="20" creationId="{B23D07E9-946C-B919-3E00-05C98F1460B1}"/>
          </ac:grpSpMkLst>
        </pc:grpChg>
        <pc:grpChg chg="add del mod">
          <ac:chgData name="俊瑋 丁" userId="a69f29f11b8dfb0d" providerId="LiveId" clId="{089DCC09-9983-4367-BBFC-DC96D2143DF6}" dt="2022-10-08T17:48:45.574" v="234" actId="478"/>
          <ac:grpSpMkLst>
            <pc:docMk/>
            <pc:sldMk cId="3652384690" sldId="256"/>
            <ac:grpSpMk id="31" creationId="{82A63337-63AE-7C27-5F27-BA28A322E450}"/>
          </ac:grpSpMkLst>
        </pc:grpChg>
        <pc:grpChg chg="add del mod">
          <ac:chgData name="俊瑋 丁" userId="a69f29f11b8dfb0d" providerId="LiveId" clId="{089DCC09-9983-4367-BBFC-DC96D2143DF6}" dt="2022-10-08T17:48:46.697" v="235" actId="478"/>
          <ac:grpSpMkLst>
            <pc:docMk/>
            <pc:sldMk cId="3652384690" sldId="256"/>
            <ac:grpSpMk id="58" creationId="{5CAB6D30-6349-941A-EB80-8307C538C908}"/>
          </ac:grpSpMkLst>
        </pc:grpChg>
        <pc:grpChg chg="add del mod">
          <ac:chgData name="俊瑋 丁" userId="a69f29f11b8dfb0d" providerId="LiveId" clId="{089DCC09-9983-4367-BBFC-DC96D2143DF6}" dt="2022-10-08T17:48:48.864" v="236" actId="478"/>
          <ac:grpSpMkLst>
            <pc:docMk/>
            <pc:sldMk cId="3652384690" sldId="256"/>
            <ac:grpSpMk id="87" creationId="{60167CF8-A098-2528-1A41-6EF6C7596171}"/>
          </ac:grpSpMkLst>
        </pc:grpChg>
        <pc:grpChg chg="add del mod">
          <ac:chgData name="俊瑋 丁" userId="a69f29f11b8dfb0d" providerId="LiveId" clId="{089DCC09-9983-4367-BBFC-DC96D2143DF6}" dt="2022-10-08T17:48:43.344" v="233" actId="478"/>
          <ac:grpSpMkLst>
            <pc:docMk/>
            <pc:sldMk cId="3652384690" sldId="256"/>
            <ac:grpSpMk id="114" creationId="{14BFE39D-8B1A-DCB3-6492-0BBA425160FB}"/>
          </ac:grpSpMkLst>
        </pc:grpChg>
        <pc:grpChg chg="add del mod">
          <ac:chgData name="俊瑋 丁" userId="a69f29f11b8dfb0d" providerId="LiveId" clId="{089DCC09-9983-4367-BBFC-DC96D2143DF6}" dt="2022-10-08T17:48:46.697" v="235" actId="478"/>
          <ac:grpSpMkLst>
            <pc:docMk/>
            <pc:sldMk cId="3652384690" sldId="256"/>
            <ac:grpSpMk id="141" creationId="{37FA19E6-A652-8B3D-350C-8017863C80E5}"/>
          </ac:grpSpMkLst>
        </pc:grpChg>
        <pc:grpChg chg="add del mod">
          <ac:chgData name="俊瑋 丁" userId="a69f29f11b8dfb0d" providerId="LiveId" clId="{089DCC09-9983-4367-BBFC-DC96D2143DF6}" dt="2022-10-08T17:48:46.697" v="235" actId="478"/>
          <ac:grpSpMkLst>
            <pc:docMk/>
            <pc:sldMk cId="3652384690" sldId="256"/>
            <ac:grpSpMk id="168" creationId="{D8076BFC-E3FD-CE8D-9926-E00B6D47B0B5}"/>
          </ac:grpSpMkLst>
        </pc:grpChg>
        <pc:grpChg chg="add del mod">
          <ac:chgData name="俊瑋 丁" userId="a69f29f11b8dfb0d" providerId="LiveId" clId="{089DCC09-9983-4367-BBFC-DC96D2143DF6}" dt="2022-10-08T18:04:23.090" v="304" actId="478"/>
          <ac:grpSpMkLst>
            <pc:docMk/>
            <pc:sldMk cId="3652384690" sldId="256"/>
            <ac:grpSpMk id="195" creationId="{6ADCB14A-8146-E994-7D54-DE30D8633F09}"/>
          </ac:grpSpMkLst>
        </pc:grpChg>
        <pc:grpChg chg="add del mod">
          <ac:chgData name="俊瑋 丁" userId="a69f29f11b8dfb0d" providerId="LiveId" clId="{089DCC09-9983-4367-BBFC-DC96D2143DF6}" dt="2022-10-08T17:59:13.242" v="275" actId="478"/>
          <ac:grpSpMkLst>
            <pc:docMk/>
            <pc:sldMk cId="3652384690" sldId="256"/>
            <ac:grpSpMk id="222" creationId="{015A1F48-ED2A-BC41-A1EE-9E0FC6BEF060}"/>
          </ac:grpSpMkLst>
        </pc:grpChg>
        <pc:grpChg chg="add del mod">
          <ac:chgData name="俊瑋 丁" userId="a69f29f11b8dfb0d" providerId="LiveId" clId="{089DCC09-9983-4367-BBFC-DC96D2143DF6}" dt="2022-10-08T18:04:26.014" v="309" actId="478"/>
          <ac:grpSpMkLst>
            <pc:docMk/>
            <pc:sldMk cId="3652384690" sldId="256"/>
            <ac:grpSpMk id="249" creationId="{95AFB082-D8FE-93F4-DF34-E0CE8026CE96}"/>
          </ac:grpSpMkLst>
        </pc:grpChg>
        <pc:grpChg chg="add del mod">
          <ac:chgData name="俊瑋 丁" userId="a69f29f11b8dfb0d" providerId="LiveId" clId="{089DCC09-9983-4367-BBFC-DC96D2143DF6}" dt="2022-10-08T18:04:24.401" v="307" actId="478"/>
          <ac:grpSpMkLst>
            <pc:docMk/>
            <pc:sldMk cId="3652384690" sldId="256"/>
            <ac:grpSpMk id="276" creationId="{32BF1873-D40D-5C6B-D697-EAF901F40982}"/>
          </ac:grpSpMkLst>
        </pc:grpChg>
        <pc:grpChg chg="add del mod">
          <ac:chgData name="俊瑋 丁" userId="a69f29f11b8dfb0d" providerId="LiveId" clId="{089DCC09-9983-4367-BBFC-DC96D2143DF6}" dt="2022-10-08T18:04:22.751" v="303" actId="478"/>
          <ac:grpSpMkLst>
            <pc:docMk/>
            <pc:sldMk cId="3652384690" sldId="256"/>
            <ac:grpSpMk id="303" creationId="{E1F42B98-0065-D792-A565-FD09AFA33330}"/>
          </ac:grpSpMkLst>
        </pc:grpChg>
        <pc:grpChg chg="add del mod">
          <ac:chgData name="俊瑋 丁" userId="a69f29f11b8dfb0d" providerId="LiveId" clId="{089DCC09-9983-4367-BBFC-DC96D2143DF6}" dt="2022-10-08T18:04:23.457" v="305" actId="478"/>
          <ac:grpSpMkLst>
            <pc:docMk/>
            <pc:sldMk cId="3652384690" sldId="256"/>
            <ac:grpSpMk id="330" creationId="{A1EAC28B-5266-7129-AA09-0BBC92384BE7}"/>
          </ac:grpSpMkLst>
        </pc:grpChg>
        <pc:grpChg chg="add mod">
          <ac:chgData name="俊瑋 丁" userId="a69f29f11b8dfb0d" providerId="LiveId" clId="{089DCC09-9983-4367-BBFC-DC96D2143DF6}" dt="2022-10-08T19:49:51.908" v="659" actId="1076"/>
          <ac:grpSpMkLst>
            <pc:docMk/>
            <pc:sldMk cId="3652384690" sldId="256"/>
            <ac:grpSpMk id="362" creationId="{E5876B14-B45D-6BAC-4D37-9932D85E9C5D}"/>
          </ac:grpSpMkLst>
        </pc:grpChg>
        <pc:grpChg chg="add mod">
          <ac:chgData name="俊瑋 丁" userId="a69f29f11b8dfb0d" providerId="LiveId" clId="{089DCC09-9983-4367-BBFC-DC96D2143DF6}" dt="2022-10-08T19:49:51.908" v="659" actId="1076"/>
          <ac:grpSpMkLst>
            <pc:docMk/>
            <pc:sldMk cId="3652384690" sldId="256"/>
            <ac:grpSpMk id="392" creationId="{1C47E76C-BA3F-65F5-BB23-5AFA9B6D85C9}"/>
          </ac:grpSpMkLst>
        </pc:grpChg>
        <pc:grpChg chg="add mod">
          <ac:chgData name="俊瑋 丁" userId="a69f29f11b8dfb0d" providerId="LiveId" clId="{089DCC09-9983-4367-BBFC-DC96D2143DF6}" dt="2022-10-08T19:49:51.908" v="659" actId="1076"/>
          <ac:grpSpMkLst>
            <pc:docMk/>
            <pc:sldMk cId="3652384690" sldId="256"/>
            <ac:grpSpMk id="422" creationId="{4F8A1490-AAF9-4C8D-B4FE-0B2E08E68831}"/>
          </ac:grpSpMkLst>
        </pc:grpChg>
        <pc:grpChg chg="add mod">
          <ac:chgData name="俊瑋 丁" userId="a69f29f11b8dfb0d" providerId="LiveId" clId="{089DCC09-9983-4367-BBFC-DC96D2143DF6}" dt="2022-10-08T19:49:51.908" v="659" actId="1076"/>
          <ac:grpSpMkLst>
            <pc:docMk/>
            <pc:sldMk cId="3652384690" sldId="256"/>
            <ac:grpSpMk id="452" creationId="{6C692535-66DB-EDE8-94F3-0DDCB393D315}"/>
          </ac:grpSpMkLst>
        </pc:grpChg>
        <pc:grpChg chg="add mod">
          <ac:chgData name="俊瑋 丁" userId="a69f29f11b8dfb0d" providerId="LiveId" clId="{089DCC09-9983-4367-BBFC-DC96D2143DF6}" dt="2022-10-08T19:49:51.908" v="659" actId="1076"/>
          <ac:grpSpMkLst>
            <pc:docMk/>
            <pc:sldMk cId="3652384690" sldId="256"/>
            <ac:grpSpMk id="482" creationId="{7E872BC1-3549-96B8-7D9B-76090FADCAF9}"/>
          </ac:grpSpMkLst>
        </pc:grpChg>
        <pc:grpChg chg="add mod">
          <ac:chgData name="俊瑋 丁" userId="a69f29f11b8dfb0d" providerId="LiveId" clId="{089DCC09-9983-4367-BBFC-DC96D2143DF6}" dt="2022-10-08T19:54:16.679" v="693" actId="1076"/>
          <ac:grpSpMkLst>
            <pc:docMk/>
            <pc:sldMk cId="3652384690" sldId="256"/>
            <ac:grpSpMk id="512" creationId="{C5997A93-2A20-7646-129E-E8C2900FD4EE}"/>
          </ac:grpSpMkLst>
        </pc:grpChg>
        <pc:grpChg chg="add mod">
          <ac:chgData name="俊瑋 丁" userId="a69f29f11b8dfb0d" providerId="LiveId" clId="{089DCC09-9983-4367-BBFC-DC96D2143DF6}" dt="2022-10-08T19:52:32.135" v="682" actId="1076"/>
          <ac:grpSpMkLst>
            <pc:docMk/>
            <pc:sldMk cId="3652384690" sldId="256"/>
            <ac:grpSpMk id="542" creationId="{6EE7C27D-D80F-9495-1038-009339A893A5}"/>
          </ac:grpSpMkLst>
        </pc:grpChg>
        <pc:grpChg chg="add mod">
          <ac:chgData name="俊瑋 丁" userId="a69f29f11b8dfb0d" providerId="LiveId" clId="{089DCC09-9983-4367-BBFC-DC96D2143DF6}" dt="2022-10-08T19:52:32.557" v="684" actId="1076"/>
          <ac:grpSpMkLst>
            <pc:docMk/>
            <pc:sldMk cId="3652384690" sldId="256"/>
            <ac:grpSpMk id="572" creationId="{28713E35-3E91-3790-18E7-51B62CF03452}"/>
          </ac:grpSpMkLst>
        </pc:grpChg>
        <pc:grpChg chg="add mod">
          <ac:chgData name="俊瑋 丁" userId="a69f29f11b8dfb0d" providerId="LiveId" clId="{089DCC09-9983-4367-BBFC-DC96D2143DF6}" dt="2022-10-08T19:52:32.318" v="683" actId="1076"/>
          <ac:grpSpMkLst>
            <pc:docMk/>
            <pc:sldMk cId="3652384690" sldId="256"/>
            <ac:grpSpMk id="602" creationId="{94D43728-DF55-0835-EFD0-A3D170A561D8}"/>
          </ac:grpSpMkLst>
        </pc:grpChg>
        <pc:grpChg chg="add mod">
          <ac:chgData name="俊瑋 丁" userId="a69f29f11b8dfb0d" providerId="LiveId" clId="{089DCC09-9983-4367-BBFC-DC96D2143DF6}" dt="2022-10-08T19:53:05.737" v="689" actId="1076"/>
          <ac:grpSpMkLst>
            <pc:docMk/>
            <pc:sldMk cId="3652384690" sldId="256"/>
            <ac:grpSpMk id="632" creationId="{14679DB8-0784-68DE-360A-DF338D12F834}"/>
          </ac:grpSpMkLst>
        </pc:grpChg>
        <pc:grpChg chg="add mod">
          <ac:chgData name="俊瑋 丁" userId="a69f29f11b8dfb0d" providerId="LiveId" clId="{089DCC09-9983-4367-BBFC-DC96D2143DF6}" dt="2022-10-08T19:53:00.337" v="687" actId="1076"/>
          <ac:grpSpMkLst>
            <pc:docMk/>
            <pc:sldMk cId="3652384690" sldId="256"/>
            <ac:grpSpMk id="662" creationId="{130D8172-0CD0-9E3C-0D75-00139099B9F4}"/>
          </ac:grpSpMkLst>
        </pc:grpChg>
        <pc:grpChg chg="add mod ord">
          <ac:chgData name="俊瑋 丁" userId="a69f29f11b8dfb0d" providerId="LiveId" clId="{089DCC09-9983-4367-BBFC-DC96D2143DF6}" dt="2022-10-08T19:55:49.204" v="705" actId="166"/>
          <ac:grpSpMkLst>
            <pc:docMk/>
            <pc:sldMk cId="3652384690" sldId="256"/>
            <ac:grpSpMk id="692" creationId="{F39CB1C0-6502-5566-A2A8-9315104FED0A}"/>
          </ac:grpSpMkLst>
        </pc:grpChg>
        <pc:grpChg chg="add mod ord">
          <ac:chgData name="俊瑋 丁" userId="a69f29f11b8dfb0d" providerId="LiveId" clId="{089DCC09-9983-4367-BBFC-DC96D2143DF6}" dt="2022-10-08T19:56:03.738" v="709" actId="1076"/>
          <ac:grpSpMkLst>
            <pc:docMk/>
            <pc:sldMk cId="3652384690" sldId="256"/>
            <ac:grpSpMk id="722" creationId="{63821489-C5D2-E524-A1B6-5B92C7C6D620}"/>
          </ac:grpSpMkLst>
        </pc:grpChg>
        <pc:grpChg chg="add mod">
          <ac:chgData name="俊瑋 丁" userId="a69f29f11b8dfb0d" providerId="LiveId" clId="{089DCC09-9983-4367-BBFC-DC96D2143DF6}" dt="2022-10-08T19:55:32.119" v="700" actId="1076"/>
          <ac:grpSpMkLst>
            <pc:docMk/>
            <pc:sldMk cId="3652384690" sldId="256"/>
            <ac:grpSpMk id="752" creationId="{915FAD32-740C-DFB3-556B-7BDD8BAD9599}"/>
          </ac:grpSpMkLst>
        </pc:grpChg>
        <pc:grpChg chg="add mod">
          <ac:chgData name="俊瑋 丁" userId="a69f29f11b8dfb0d" providerId="LiveId" clId="{089DCC09-9983-4367-BBFC-DC96D2143DF6}" dt="2022-10-08T19:55:35.473" v="701" actId="1076"/>
          <ac:grpSpMkLst>
            <pc:docMk/>
            <pc:sldMk cId="3652384690" sldId="256"/>
            <ac:grpSpMk id="782" creationId="{7901D7D0-9DD0-35F6-2749-BBBEA6131396}"/>
          </ac:grpSpMkLst>
        </pc:grpChg>
        <pc:grpChg chg="add mod">
          <ac:chgData name="俊瑋 丁" userId="a69f29f11b8dfb0d" providerId="LiveId" clId="{089DCC09-9983-4367-BBFC-DC96D2143DF6}" dt="2022-10-08T19:56:55.647" v="720" actId="1076"/>
          <ac:grpSpMkLst>
            <pc:docMk/>
            <pc:sldMk cId="3652384690" sldId="256"/>
            <ac:grpSpMk id="812" creationId="{D790EBBF-CF8D-EB43-AC03-350F66499B8A}"/>
          </ac:grpSpMkLst>
        </pc:grpChg>
      </pc:sldChg>
      <pc:sldChg chg="modSp new mod">
        <pc:chgData name="俊瑋 丁" userId="a69f29f11b8dfb0d" providerId="LiveId" clId="{089DCC09-9983-4367-BBFC-DC96D2143DF6}" dt="2022-10-08T19:45:26.714" v="619" actId="20577"/>
        <pc:sldMkLst>
          <pc:docMk/>
          <pc:sldMk cId="2694907126" sldId="257"/>
        </pc:sldMkLst>
        <pc:spChg chg="mod">
          <ac:chgData name="俊瑋 丁" userId="a69f29f11b8dfb0d" providerId="LiveId" clId="{089DCC09-9983-4367-BBFC-DC96D2143DF6}" dt="2022-10-08T19:45:26.714" v="619" actId="20577"/>
          <ac:spMkLst>
            <pc:docMk/>
            <pc:sldMk cId="2694907126" sldId="257"/>
            <ac:spMk id="2" creationId="{F07A9386-53CC-1DC0-674C-B26A5BEF52E8}"/>
          </ac:spMkLst>
        </pc:spChg>
      </pc:sldChg>
      <pc:sldChg chg="addSp delSp modSp new del mod">
        <pc:chgData name="俊瑋 丁" userId="a69f29f11b8dfb0d" providerId="LiveId" clId="{089DCC09-9983-4367-BBFC-DC96D2143DF6}" dt="2022-10-08T19:45:23.585" v="613" actId="2696"/>
        <pc:sldMkLst>
          <pc:docMk/>
          <pc:sldMk cId="2697225547" sldId="257"/>
        </pc:sldMkLst>
        <pc:spChg chg="del">
          <ac:chgData name="俊瑋 丁" userId="a69f29f11b8dfb0d" providerId="LiveId" clId="{089DCC09-9983-4367-BBFC-DC96D2143DF6}" dt="2022-10-08T18:12:41.600" v="432" actId="478"/>
          <ac:spMkLst>
            <pc:docMk/>
            <pc:sldMk cId="2697225547" sldId="257"/>
            <ac:spMk id="2" creationId="{B019B2FB-5BC1-68B4-B65F-F7DEB7F3C317}"/>
          </ac:spMkLst>
        </pc:spChg>
        <pc:spChg chg="del">
          <ac:chgData name="俊瑋 丁" userId="a69f29f11b8dfb0d" providerId="LiveId" clId="{089DCC09-9983-4367-BBFC-DC96D2143DF6}" dt="2022-10-08T18:12:43.306" v="433" actId="478"/>
          <ac:spMkLst>
            <pc:docMk/>
            <pc:sldMk cId="2697225547" sldId="257"/>
            <ac:spMk id="3" creationId="{438CB323-915D-F03C-B15E-611D45060AC8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" creationId="{43538892-6CE5-8C1E-5749-64E5348BCD34}"/>
          </ac:spMkLst>
        </pc:spChg>
        <pc:spChg chg="mod">
          <ac:chgData name="俊瑋 丁" userId="a69f29f11b8dfb0d" providerId="LiveId" clId="{089DCC09-9983-4367-BBFC-DC96D2143DF6}" dt="2022-10-08T18:14:48.473" v="455" actId="207"/>
          <ac:spMkLst>
            <pc:docMk/>
            <pc:sldMk cId="2697225547" sldId="257"/>
            <ac:spMk id="6" creationId="{C75C85F3-95C3-BAF6-A60A-623834FBE0EF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7" creationId="{C3C7C893-FED3-CFE6-F8D2-7A70E45E811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8" creationId="{9733E59D-C208-CE14-5A78-D1E5F1E8C13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9" creationId="{66E09304-F9B8-E80F-9114-F4C8F0E578C5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0" creationId="{FE160988-3147-4341-E909-16F5BF0806B2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1" creationId="{F3CF15AE-FEBF-F06A-85E6-1D4E7888BDC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2" creationId="{E514F80D-40F9-5272-E1BF-4181EC45DF13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3" creationId="{00C9A45C-1CC4-81C9-6E01-7228FC5D6E38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4" creationId="{14C1CF2A-9B5C-068F-36E8-6EF7695425D1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5" creationId="{2381793B-EAF3-BB39-4959-42B3CB4C895A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6" creationId="{ACF76490-2931-E71D-4A7A-32764D33DFD5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7" creationId="{67D5805D-EAEE-7A99-CAC9-EE7CAE0BB933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8" creationId="{549C0CB9-7D63-21F1-0E19-F3D8E503AF61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19" creationId="{9EDC3676-4459-F6E4-9442-614202C20EAD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0" creationId="{0A267368-AA6C-13E0-F027-6C79FED6B122}"/>
          </ac:spMkLst>
        </pc:spChg>
        <pc:spChg chg="mod">
          <ac:chgData name="俊瑋 丁" userId="a69f29f11b8dfb0d" providerId="LiveId" clId="{089DCC09-9983-4367-BBFC-DC96D2143DF6}" dt="2022-10-08T18:14:54.343" v="457" actId="207"/>
          <ac:spMkLst>
            <pc:docMk/>
            <pc:sldMk cId="2697225547" sldId="257"/>
            <ac:spMk id="21" creationId="{C6466FA6-8271-1422-15F5-3A0D3A413CC4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2" creationId="{CB52E924-C94C-56D7-7F8A-720CF3221987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3" creationId="{D3A07F0B-7888-7744-F8FE-66F1CDD0B95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4" creationId="{DD6A5568-E82D-C02D-5565-D3921787094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5" creationId="{645C2841-9BBB-E3F6-752E-60E620021246}"/>
          </ac:spMkLst>
        </pc:spChg>
        <pc:spChg chg="mod">
          <ac:chgData name="俊瑋 丁" userId="a69f29f11b8dfb0d" providerId="LiveId" clId="{089DCC09-9983-4367-BBFC-DC96D2143DF6}" dt="2022-10-08T18:14:51.624" v="456" actId="207"/>
          <ac:spMkLst>
            <pc:docMk/>
            <pc:sldMk cId="2697225547" sldId="257"/>
            <ac:spMk id="26" creationId="{87DDFBF7-4A7E-BB53-9587-5E661E0E00C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7" creationId="{537499BA-1FBD-93AB-A036-EB1FD384009A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8" creationId="{BD9AFCFA-3B89-7152-FA2D-24351625E99F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29" creationId="{3EC3CD1A-D83C-0C3D-33E2-C16DEB49EC47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0" creationId="{D66B52F6-8434-A585-FE89-AB266F2EA98D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1" creationId="{9F40C536-77F6-3D28-F759-6C2723EEAD50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2" creationId="{FC0FF6CF-B17E-833C-3C78-70719CF395A3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3" creationId="{143620DE-2EE9-225A-16C5-4D688D1EFFB4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5" creationId="{9707B936-04AF-F9DE-660D-59A1C32E9B50}"/>
          </ac:spMkLst>
        </pc:spChg>
        <pc:spChg chg="mod">
          <ac:chgData name="俊瑋 丁" userId="a69f29f11b8dfb0d" providerId="LiveId" clId="{089DCC09-9983-4367-BBFC-DC96D2143DF6}" dt="2022-10-08T18:13:34.712" v="445" actId="207"/>
          <ac:spMkLst>
            <pc:docMk/>
            <pc:sldMk cId="2697225547" sldId="257"/>
            <ac:spMk id="36" creationId="{43363036-A4E2-864B-4891-0795E88C456D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7" creationId="{5C9C7FE1-6F3D-2BAF-447C-45D5FC3B6D74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8" creationId="{29A27593-0267-021E-6151-4CDA52C4BEE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39" creationId="{9873FB37-6B9E-B5FC-01C3-916845EC3B99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0" creationId="{AA5D8D00-EF02-CDBF-A8B8-D32051D8529A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1" creationId="{533BFD6B-F7A2-D405-3EA5-E7B44A6FFE33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2" creationId="{6A5B9E17-793C-0793-EE79-1CDB05273089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3" creationId="{2CE28B94-6A28-EB30-D5CF-7D3B15E913EF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4" creationId="{290E8AEA-1504-7A05-E5AE-1CF3BD92BDAE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5" creationId="{00C48E68-6130-558B-7D7C-267D1AAC58C8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6" creationId="{E346F97F-7240-D4DF-76C4-84F27E77E0EC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7" creationId="{AB2B534B-F544-9F17-A10E-79E0A775677E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8" creationId="{A5E3E2A1-17B9-646D-5668-A0634D80C3EE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49" creationId="{3B474462-441F-EEBA-B357-37C3E80C01FD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0" creationId="{905EAD71-EDA4-CEF5-6C68-C0B4460CE887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1" creationId="{793D971C-B8DF-7C3C-EF6B-FC4E8740171E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2" creationId="{89876A34-8836-362D-B719-AC6BB8310B45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3" creationId="{FA5820B5-BF31-4C12-DC81-E844DADC72FD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4" creationId="{61CDE62B-DB49-10D1-8681-E0D3CED5D4C8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5" creationId="{55A6A00E-80D3-9493-0422-4E422CCF6562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6" creationId="{E6A88E76-6393-4958-926F-39D475B675CC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7" creationId="{EC4E8D6C-1078-2EE5-D37C-6FDCBBD01938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8" creationId="{53C3DFBF-CD0F-E365-0EEB-C7D2C18C5AB6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59" creationId="{F503F0B3-618E-2307-57E6-4933DAFFE46C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60" creationId="{197A16CA-CB5B-7331-8868-A75FAE7179CA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61" creationId="{77122052-142D-9708-F707-594458AB382C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62" creationId="{9F90FF9B-4014-4057-E18F-EDECCFD50AD7}"/>
          </ac:spMkLst>
        </pc:spChg>
        <pc:spChg chg="mod">
          <ac:chgData name="俊瑋 丁" userId="a69f29f11b8dfb0d" providerId="LiveId" clId="{089DCC09-9983-4367-BBFC-DC96D2143DF6}" dt="2022-10-08T18:12:39.739" v="431"/>
          <ac:spMkLst>
            <pc:docMk/>
            <pc:sldMk cId="2697225547" sldId="257"/>
            <ac:spMk id="63" creationId="{B6C39630-77A9-7D6D-86CB-6C2823CB4391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65" creationId="{D8D5EDA7-BA3D-1969-4DAF-0EB8BE9FA1B9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66" creationId="{BC0DCC27-138A-116F-3CFE-BFE035FDA3E4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67" creationId="{3D546CB7-2449-E060-CAB0-324BD6D0223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68" creationId="{E7E89C56-79BA-E83F-C33E-7764A3306E31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69" creationId="{4D64EC1A-4020-DA8F-A4BA-1A88DD6A7ADA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0" creationId="{EDD45E86-86CA-42F5-74EB-07D4E5A4882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1" creationId="{D2AC1EA5-3A05-E5D9-C95E-4123BBB8AC0E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2" creationId="{4051FA22-BA50-16BF-7054-17680C7696BD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3" creationId="{042A5553-539A-7AA2-B55B-6D73E291A77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4" creationId="{7A2131FD-76A8-FF89-72F8-54C84059F16C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5" creationId="{EB4AF5D0-2E6C-521F-4BA7-16A91751834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6" creationId="{06294002-747F-2024-0386-846F0516782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7" creationId="{25B896CD-7C9F-736E-5219-23ECC67522AC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8" creationId="{213D6367-6AAA-40E7-36CE-95A16C6FBD3E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79" creationId="{2B053C6F-AB6F-2A31-01A4-2C471711F3F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0" creationId="{3E3B5E4C-D036-ABD3-2C4C-351A9A7D348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1" creationId="{56254D54-777F-9CF2-2024-073DE367642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2" creationId="{4023E48B-4876-CCCE-E9D8-7DF8FA611BE0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3" creationId="{B4C6EEF1-B55C-6F0B-7822-931B957306B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4" creationId="{45F9373B-9767-E8D9-2DA4-945E95E63E7E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5" creationId="{8CB3DF1E-B462-7285-7C2C-C69E5DDC6BE0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6" creationId="{8502BEAD-300D-5A9A-AB05-A930DFD6406D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7" creationId="{06714370-30AA-C247-8CCD-9DD7368D9F7C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8" creationId="{AE7F3B11-8EF9-3C7D-0D3B-6D87C5F2940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89" creationId="{AFF5FF9E-7EE3-F657-BA25-3096FB75EB0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0" creationId="{BD184D68-2488-3ED3-52C0-DD229E1B7BBB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1" creationId="{03FF7DF1-A987-9481-73D7-43B2CCB270A4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2" creationId="{D5D3BC98-576F-3D30-5018-2A4EAA26E13B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3" creationId="{47A39EB3-012D-555E-9169-AF874B278AF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5" creationId="{3AEBA23E-01E1-0B7F-1935-F554AE98BB7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6" creationId="{BA428E49-17EA-C777-E2A6-5F6A9BDC9F44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7" creationId="{5C752FEA-FA1C-B258-2703-E9A8019F9A6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8" creationId="{ECFB5470-ABA5-A1FB-C946-DE75CAE54DAA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99" creationId="{0F56B470-8B65-7991-F07F-907870C92615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0" creationId="{D9CE901D-7564-5486-8ECE-A86F5299D95D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1" creationId="{851A37B9-D3FA-E623-A972-D72F6164B828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2" creationId="{8CEBC431-E39B-585C-83AD-A0DA03690024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3" creationId="{688B25C0-5B38-85DB-FCD5-51E71BFAF348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4" creationId="{DB2190A5-F1F7-D44D-A46C-104E6B89222B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5" creationId="{CC7FA907-F7F3-0F78-77F7-A19761ADA38B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6" creationId="{2E532A14-C0D3-623E-229C-47D7F6D193F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7" creationId="{A3AC52A5-30A7-F058-720E-C0F9EC5131DC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8" creationId="{A8996446-57A3-6C1D-2D77-04314D8679D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09" creationId="{ACE194C7-1225-D6B4-EB7E-0CF0A89D4D99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0" creationId="{715EB4C4-AA6D-21F8-7679-C5EAEE932FFE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1" creationId="{D801A120-B3DC-3607-143E-7B80A0462C52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2" creationId="{CD3A1D7B-F564-F56B-8661-6A484009C46A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3" creationId="{B3588B5D-1880-B4BF-750E-8235DFF07C87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4" creationId="{B8B24C54-1CBA-ADD0-B554-3C799F6924D7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5" creationId="{C1FDFBED-CF47-B214-6BF6-61ADDCDB118F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6" creationId="{86D031CC-E82D-EF7D-9EE8-3D66FEF2B620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7" creationId="{6DDFCE09-C93D-32F4-776C-3A27A2BC1DAE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8" creationId="{130C5724-2F1F-443A-F100-152F79C1B4C6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19" creationId="{693DC1E0-EDB1-1EE8-711E-2795E85F43FA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20" creationId="{DA0B151B-41AC-AC0B-E570-33FE125225DB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21" creationId="{6D16DA9C-B347-9DE2-6D37-BA581ED6CB63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22" creationId="{F2433747-A73D-904E-4D1C-00B75B2278A0}"/>
          </ac:spMkLst>
        </pc:spChg>
        <pc:spChg chg="mod">
          <ac:chgData name="俊瑋 丁" userId="a69f29f11b8dfb0d" providerId="LiveId" clId="{089DCC09-9983-4367-BBFC-DC96D2143DF6}" dt="2022-10-08T18:12:52.764" v="436" actId="571"/>
          <ac:spMkLst>
            <pc:docMk/>
            <pc:sldMk cId="2697225547" sldId="257"/>
            <ac:spMk id="123" creationId="{D2AE404A-1560-409F-EAF4-DAB989660338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25" creationId="{799FCB6F-F25A-CF4B-8AC0-866089306432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26" creationId="{C9ED15C9-00BB-28F0-E334-969F7476BE84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27" creationId="{B09F9C37-5F4A-D3DF-310C-661EABCD46EA}"/>
          </ac:spMkLst>
        </pc:spChg>
        <pc:spChg chg="mod">
          <ac:chgData name="俊瑋 丁" userId="a69f29f11b8dfb0d" providerId="LiveId" clId="{089DCC09-9983-4367-BBFC-DC96D2143DF6}" dt="2022-10-08T18:16:44.666" v="484" actId="207"/>
          <ac:spMkLst>
            <pc:docMk/>
            <pc:sldMk cId="2697225547" sldId="257"/>
            <ac:spMk id="128" creationId="{D5D47F66-EA2F-79D2-1AC9-398DC748EDC5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29" creationId="{5FBACB2B-DEBB-D32F-8EB5-9138A5582872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0" creationId="{4BE80F39-F163-7947-C330-42BB99DCC0AB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1" creationId="{C3DF0E6B-DFBE-9F03-4B0C-3BE1E1FC6ECD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2" creationId="{6754E3BC-FE64-E413-B0C3-2529DD500E9F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3" creationId="{1FA23D2D-C96A-FE27-C406-66C927A3C40A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4" creationId="{83469838-D326-9182-3A2E-83622977058D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5" creationId="{7FEC18E0-02E1-EB78-058C-9C8B8FBF313F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6" creationId="{0261F83C-DD76-00E0-6586-1A71D7F5E6E3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7" creationId="{9D1E490D-CEF1-EB24-E6DC-1D5FFF0BAEF4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8" creationId="{A93DA487-4446-4D24-ECD5-BBDEE8538E93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39" creationId="{A8ED91F4-E970-DAD4-50F4-7D2D73F88C87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0" creationId="{E20290D6-5F32-BAF0-BA50-2400E0D1B318}"/>
          </ac:spMkLst>
        </pc:spChg>
        <pc:spChg chg="mod">
          <ac:chgData name="俊瑋 丁" userId="a69f29f11b8dfb0d" providerId="LiveId" clId="{089DCC09-9983-4367-BBFC-DC96D2143DF6}" dt="2022-10-08T18:16:47.304" v="485" actId="207"/>
          <ac:spMkLst>
            <pc:docMk/>
            <pc:sldMk cId="2697225547" sldId="257"/>
            <ac:spMk id="141" creationId="{B23C49C5-5A6A-696B-258F-11D65EFF2835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2" creationId="{ACC1987C-580A-47DE-FABB-94B15AFB91AD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3" creationId="{2A4487A3-D6D5-3DA3-8D6C-825F87C78C65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4" creationId="{BBEE8893-583D-F3E7-7E59-AF729B68FA3A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5" creationId="{340DD53B-4E3A-8622-F2F1-8E93426961CF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6" creationId="{3A51398D-17FD-94C6-3679-F3DFBD06F8C5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7" creationId="{925FD6D6-69F2-705E-FD7C-4A862AD01107}"/>
          </ac:spMkLst>
        </pc:spChg>
        <pc:spChg chg="mod">
          <ac:chgData name="俊瑋 丁" userId="a69f29f11b8dfb0d" providerId="LiveId" clId="{089DCC09-9983-4367-BBFC-DC96D2143DF6}" dt="2022-10-08T18:16:49.120" v="486" actId="207"/>
          <ac:spMkLst>
            <pc:docMk/>
            <pc:sldMk cId="2697225547" sldId="257"/>
            <ac:spMk id="148" creationId="{95E03813-2373-7415-EDCA-9A55319B1D24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49" creationId="{15353407-7530-E6DF-7816-5FDFDDBEFC3B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0" creationId="{D57E8A62-D518-0984-26D9-6106CD9CA7BA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1" creationId="{B208B5FA-EE98-A317-30E0-8E51D93FDA41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2" creationId="{84A94900-1E36-B594-003A-4C7F71B4B2C9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3" creationId="{2F0D629C-1D8E-54B8-9823-DDCD6F7D7D4B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5" creationId="{E3AF37A7-E0B0-D860-6100-64C251335E1D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6" creationId="{DD91CF94-FC2B-405F-C962-9C2E04AD5F66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7" creationId="{828A0B87-948A-00EC-AB70-10482292F8C2}"/>
          </ac:spMkLst>
        </pc:spChg>
        <pc:spChg chg="mod">
          <ac:chgData name="俊瑋 丁" userId="a69f29f11b8dfb0d" providerId="LiveId" clId="{089DCC09-9983-4367-BBFC-DC96D2143DF6}" dt="2022-10-08T18:13:37.464" v="446" actId="207"/>
          <ac:spMkLst>
            <pc:docMk/>
            <pc:sldMk cId="2697225547" sldId="257"/>
            <ac:spMk id="158" creationId="{D34FFC33-B74C-BED6-FC4A-96DBBB6792AB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59" creationId="{A50DF21B-324E-2393-FB94-2BC93231A8FE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0" creationId="{AB011F85-7EB1-81C2-F46B-DCAB1390D9B8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1" creationId="{223F87B7-8769-6B7D-50C8-A74B2BAE5AB7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2" creationId="{61713DD9-8C41-6D35-D01C-5B2E666154F8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3" creationId="{9DA1FD50-910E-4CFC-0D4C-F93BF8A4144F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4" creationId="{035861B3-6C72-0F61-826B-7CD059F7C6E1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5" creationId="{F553E99C-D6FB-A326-F261-A847AE46B168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6" creationId="{5EAD24E8-4B24-BDA3-4F55-006B2DCB31D9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7" creationId="{492552AB-D969-4720-3D63-7086FCCD81D0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8" creationId="{A93490D8-2DDF-68F5-6494-B9B1ACA2E2E1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69" creationId="{CE7E6B3B-7CF7-A089-C2B4-CA5A7AF3F77C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0" creationId="{FC0BB179-8D08-2462-8CB0-17EEFFF35766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1" creationId="{11505A5E-0C0C-D69A-CF1F-DF5401ABC6D4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2" creationId="{4C953BAA-0453-02AE-2FBE-24121AC5A4B8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3" creationId="{E8CD90E0-EA9C-869E-3E0C-F75BE8D92776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4" creationId="{B08F7B95-6374-52D9-98A4-DC53E7126687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5" creationId="{CD7AE5B0-1091-5A94-90DD-CE3A782210DE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6" creationId="{19F29451-1707-8212-77E9-FAB97E5FA4B6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7" creationId="{439E3B0F-75B5-E357-1493-0BD0F396A607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8" creationId="{03ED48C2-1A46-60BB-4CA0-9711F89A37B1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79" creationId="{72A41298-33B3-8A24-FD2C-B0CB405651AA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80" creationId="{115BF46A-6617-A185-0212-21BEB6F51ED5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81" creationId="{0AC66738-8DEE-BA7E-681A-6157D2462321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82" creationId="{ACB3D85E-B753-2745-FB87-E4827598A932}"/>
          </ac:spMkLst>
        </pc:spChg>
        <pc:spChg chg="mod">
          <ac:chgData name="俊瑋 丁" userId="a69f29f11b8dfb0d" providerId="LiveId" clId="{089DCC09-9983-4367-BBFC-DC96D2143DF6}" dt="2022-10-08T18:12:54.574" v="437" actId="571"/>
          <ac:spMkLst>
            <pc:docMk/>
            <pc:sldMk cId="2697225547" sldId="257"/>
            <ac:spMk id="183" creationId="{FCD68A82-414A-C593-E968-698BD102DE08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85" creationId="{6DE6B5A2-8706-0CDD-D7C6-D4B46939F307}"/>
          </ac:spMkLst>
        </pc:spChg>
        <pc:spChg chg="mod">
          <ac:chgData name="俊瑋 丁" userId="a69f29f11b8dfb0d" providerId="LiveId" clId="{089DCC09-9983-4367-BBFC-DC96D2143DF6}" dt="2022-10-08T18:15:05.451" v="460" actId="207"/>
          <ac:spMkLst>
            <pc:docMk/>
            <pc:sldMk cId="2697225547" sldId="257"/>
            <ac:spMk id="186" creationId="{FFC715E5-D6A4-7E39-77D7-01446B9B5FAD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87" creationId="{CE13E07D-0960-6C6D-0A7C-EE5B30A2179E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88" creationId="{B6F06B01-A9F5-73DD-C87F-1E6374098CBD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89" creationId="{72241956-E990-2447-4C26-1577E192FAC8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0" creationId="{88D6E02A-2B65-DB46-99A2-56D56C0ED0FE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1" creationId="{31AD5015-435E-F30B-75BE-7B7544AF2188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2" creationId="{E3654D6C-C299-4FFF-D050-CEA8470F7BC5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3" creationId="{DC725BC3-C917-5C27-F3CB-B504EC6E0425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4" creationId="{7297F2FB-5BAB-B9A9-8797-D151D2759360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5" creationId="{D5633407-E32E-DAEC-81A6-BBF2AA821B9D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6" creationId="{2B212A16-4FD5-1A4B-B414-30B9B502E202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7" creationId="{E69BD53F-AC79-967F-4A8C-FA7729952767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8" creationId="{A58B6703-BB55-5D91-CF31-6D631E2BECAF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199" creationId="{A511D063-9368-0FAB-FF21-C68BA4CBA903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0" creationId="{063A077A-77AC-9D16-CDFE-639B3E045680}"/>
          </ac:spMkLst>
        </pc:spChg>
        <pc:spChg chg="mod">
          <ac:chgData name="俊瑋 丁" userId="a69f29f11b8dfb0d" providerId="LiveId" clId="{089DCC09-9983-4367-BBFC-DC96D2143DF6}" dt="2022-10-08T18:14:58.759" v="458" actId="20577"/>
          <ac:spMkLst>
            <pc:docMk/>
            <pc:sldMk cId="2697225547" sldId="257"/>
            <ac:spMk id="201" creationId="{4A07A076-4305-CFF5-CAE4-72DD1B941381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2" creationId="{91959639-EC6A-1A15-80F0-6F4803E42D62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3" creationId="{C64450AA-C17C-BF85-9C9F-B07B603D3A85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4" creationId="{FB49B69D-0144-2544-5940-FBE2D3EBEB2A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5" creationId="{19BF9D61-F7F2-10FE-E71D-05B1223DB99B}"/>
          </ac:spMkLst>
        </pc:spChg>
        <pc:spChg chg="mod">
          <ac:chgData name="俊瑋 丁" userId="a69f29f11b8dfb0d" providerId="LiveId" clId="{089DCC09-9983-4367-BBFC-DC96D2143DF6}" dt="2022-10-08T18:15:01.513" v="459" actId="20577"/>
          <ac:spMkLst>
            <pc:docMk/>
            <pc:sldMk cId="2697225547" sldId="257"/>
            <ac:spMk id="206" creationId="{137C10DE-8AC3-30D9-CF7F-060912F756AF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7" creationId="{C46803B5-59A4-D128-D0CB-691B6E794CC7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8" creationId="{41B03EBA-435F-8E83-9AD0-F78BBF3C4FCE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09" creationId="{85E6600A-77EE-FE0C-9822-2E657BF5CA5B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0" creationId="{07716565-E755-9C54-67F8-6FBDAC35E7EF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1" creationId="{9D43B7FB-581F-E08B-76D8-5EED4F287479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2" creationId="{B5330BC0-9CC3-D118-73CF-592BEDCA8294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3" creationId="{6D521410-BC44-8556-C3B8-80A39657E971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5" creationId="{EDE01411-E050-12B0-443D-73FE6CFC4EA2}"/>
          </ac:spMkLst>
        </pc:spChg>
        <pc:spChg chg="mod">
          <ac:chgData name="俊瑋 丁" userId="a69f29f11b8dfb0d" providerId="LiveId" clId="{089DCC09-9983-4367-BBFC-DC96D2143DF6}" dt="2022-10-08T18:15:47.447" v="476" actId="207"/>
          <ac:spMkLst>
            <pc:docMk/>
            <pc:sldMk cId="2697225547" sldId="257"/>
            <ac:spMk id="216" creationId="{0E95B06C-A6C2-A3D5-9258-7D7E5DD5922B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7" creationId="{34B297AC-1095-E517-D853-E96DACFA661F}"/>
          </ac:spMkLst>
        </pc:spChg>
        <pc:spChg chg="mod">
          <ac:chgData name="俊瑋 丁" userId="a69f29f11b8dfb0d" providerId="LiveId" clId="{089DCC09-9983-4367-BBFC-DC96D2143DF6}" dt="2022-10-08T18:15:56.720" v="479" actId="207"/>
          <ac:spMkLst>
            <pc:docMk/>
            <pc:sldMk cId="2697225547" sldId="257"/>
            <ac:spMk id="218" creationId="{8DB11D0C-D63F-5618-7A2A-0D5B0BDD1FE4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19" creationId="{0D3D0564-4E51-B37C-E250-F934AA135C8B}"/>
          </ac:spMkLst>
        </pc:spChg>
        <pc:spChg chg="mod">
          <ac:chgData name="俊瑋 丁" userId="a69f29f11b8dfb0d" providerId="LiveId" clId="{089DCC09-9983-4367-BBFC-DC96D2143DF6}" dt="2022-10-08T18:16:01.948" v="480" actId="20577"/>
          <ac:spMkLst>
            <pc:docMk/>
            <pc:sldMk cId="2697225547" sldId="257"/>
            <ac:spMk id="220" creationId="{33EDAC43-324A-01FD-C5F8-D55EB611401C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1" creationId="{4CC55227-6547-C556-FFCD-8850E9623D8D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2" creationId="{6F829DEA-0076-5A8D-2846-0461B8C84C6F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3" creationId="{67A72210-C742-8D89-00E8-E8D485F20CE0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4" creationId="{6D7C414E-425F-446B-2B33-F187C3885D6E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5" creationId="{D5EECE55-77E4-C11D-660C-4BF21DC80207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6" creationId="{657589B6-DF94-2C0C-BDD8-67B87D772DB5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7" creationId="{2B97F791-C2D5-45C9-2952-E17DBD93D0FB}"/>
          </ac:spMkLst>
        </pc:spChg>
        <pc:spChg chg="mod">
          <ac:chgData name="俊瑋 丁" userId="a69f29f11b8dfb0d" providerId="LiveId" clId="{089DCC09-9983-4367-BBFC-DC96D2143DF6}" dt="2022-10-08T18:16:10.298" v="481" actId="20577"/>
          <ac:spMkLst>
            <pc:docMk/>
            <pc:sldMk cId="2697225547" sldId="257"/>
            <ac:spMk id="228" creationId="{D3208F33-CF3F-285B-DCB6-782148FEB3D1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29" creationId="{610009C9-97EA-D6A5-D8B1-256691B2EC66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0" creationId="{F7733137-6139-4AD5-6A2D-5833220E1FB1}"/>
          </ac:spMkLst>
        </pc:spChg>
        <pc:spChg chg="mod">
          <ac:chgData name="俊瑋 丁" userId="a69f29f11b8dfb0d" providerId="LiveId" clId="{089DCC09-9983-4367-BBFC-DC96D2143DF6}" dt="2022-10-08T18:15:47.658" v="477" actId="20577"/>
          <ac:spMkLst>
            <pc:docMk/>
            <pc:sldMk cId="2697225547" sldId="257"/>
            <ac:spMk id="231" creationId="{E6DD0DF4-60A4-CAF7-E819-917C3B17FC59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2" creationId="{B2535044-CD17-6727-5BF8-8C69343FCF74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3" creationId="{E664A5BE-C84F-CD67-8E07-842C77A8A2CF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4" creationId="{9DD3FF3E-5D34-CE35-AF20-F6270CF148F8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5" creationId="{08050B83-1CDC-BCA4-41C0-228AAE371B4D}"/>
          </ac:spMkLst>
        </pc:spChg>
        <pc:spChg chg="mod">
          <ac:chgData name="俊瑋 丁" userId="a69f29f11b8dfb0d" providerId="LiveId" clId="{089DCC09-9983-4367-BBFC-DC96D2143DF6}" dt="2022-10-08T18:15:47.854" v="478" actId="20577"/>
          <ac:spMkLst>
            <pc:docMk/>
            <pc:sldMk cId="2697225547" sldId="257"/>
            <ac:spMk id="236" creationId="{692D7534-3F36-72D4-B84E-6FC81F8A00CA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7" creationId="{12D93668-58EC-E25E-4F66-1A129AA11153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8" creationId="{49F649B4-A893-F379-D64F-243A5079ACD6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39" creationId="{CD0A0599-0A0B-AAA9-96CE-6D2ACAD8783A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40" creationId="{2FD9281F-28EE-1B14-965E-6CA52C9A6D82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41" creationId="{C1F701BC-7CB3-77B4-D6CB-8DBE0FBF492D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42" creationId="{1DAA66A3-9C3F-9C24-37C9-585D4C070093}"/>
          </ac:spMkLst>
        </pc:spChg>
        <pc:spChg chg="mod">
          <ac:chgData name="俊瑋 丁" userId="a69f29f11b8dfb0d" providerId="LiveId" clId="{089DCC09-9983-4367-BBFC-DC96D2143DF6}" dt="2022-10-08T18:14:17.697" v="451" actId="571"/>
          <ac:spMkLst>
            <pc:docMk/>
            <pc:sldMk cId="2697225547" sldId="257"/>
            <ac:spMk id="243" creationId="{3E0107C9-18D3-D41E-739E-8C0FC3123265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45" creationId="{04582EF4-09DD-AA8B-E22D-1560E5F52431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46" creationId="{5E293AE3-EA8A-4547-6B8D-CCF7EEE57C40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47" creationId="{52A1361B-D356-100D-7D4A-EC471AFE2DF2}"/>
          </ac:spMkLst>
        </pc:spChg>
        <pc:spChg chg="mod">
          <ac:chgData name="俊瑋 丁" userId="a69f29f11b8dfb0d" providerId="LiveId" clId="{089DCC09-9983-4367-BBFC-DC96D2143DF6}" dt="2022-10-08T18:17:02.209" v="491" actId="207"/>
          <ac:spMkLst>
            <pc:docMk/>
            <pc:sldMk cId="2697225547" sldId="257"/>
            <ac:spMk id="248" creationId="{8BE4D1F9-956F-3CA1-8317-2F73963535D9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49" creationId="{A93892F6-C7E0-B8C0-6D2F-B2023032A262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0" creationId="{75E66F25-EDD7-7409-FAD5-902CCE4FCF50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1" creationId="{1E6A8C35-3ABA-FD38-9A1D-2653D028DC59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2" creationId="{FE411EB3-D970-D5FE-3CF0-A084A0C4D9BD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3" creationId="{57B1555F-7D43-E5DB-6387-75BD76244659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4" creationId="{AD48292E-292A-13DF-7160-4F66133588BF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5" creationId="{37F3234B-C6FB-5C41-110F-9EFADC953657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6" creationId="{2D80167F-E772-9F47-ABA2-286306E31991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7" creationId="{C7D5805B-8654-B2FF-B967-E9DDB3AE096C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8" creationId="{429E58D3-F2D4-CC4C-98D5-B7FFD54E68FE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59" creationId="{23F52111-8440-4D43-2ABD-AFC7DE73E72B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0" creationId="{8FAFAC59-F6BA-98EF-5475-4F0A0590E141}"/>
          </ac:spMkLst>
        </pc:spChg>
        <pc:spChg chg="mod">
          <ac:chgData name="俊瑋 丁" userId="a69f29f11b8dfb0d" providerId="LiveId" clId="{089DCC09-9983-4367-BBFC-DC96D2143DF6}" dt="2022-10-08T18:17:06.379" v="492" actId="20577"/>
          <ac:spMkLst>
            <pc:docMk/>
            <pc:sldMk cId="2697225547" sldId="257"/>
            <ac:spMk id="261" creationId="{368F39DE-D53F-0D0F-EFC6-DA6316A41C2E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2" creationId="{1FF38B54-B52A-3D7A-B39B-5BE767B1EE63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3" creationId="{5F9BE7D7-FA78-41B5-3F40-C6EBE513983D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4" creationId="{0D06A60A-270F-40C4-F2C1-9C0A34861E86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5" creationId="{E5F931F0-B09A-C424-3DC0-DB90D6A6BD43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6" creationId="{381DF9B2-58D4-FD84-696A-831CBA75E0BD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7" creationId="{C1EAF495-F72E-BD63-B68D-421FDEBB57FA}"/>
          </ac:spMkLst>
        </pc:spChg>
        <pc:spChg chg="mod">
          <ac:chgData name="俊瑋 丁" userId="a69f29f11b8dfb0d" providerId="LiveId" clId="{089DCC09-9983-4367-BBFC-DC96D2143DF6}" dt="2022-10-08T18:16:53.217" v="489" actId="20577"/>
          <ac:spMkLst>
            <pc:docMk/>
            <pc:sldMk cId="2697225547" sldId="257"/>
            <ac:spMk id="268" creationId="{0989C37B-2E32-D4C9-3704-61BEAC618A6D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69" creationId="{AC054BAF-0D76-AB89-960F-1F2DA72A0928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0" creationId="{566C0651-993C-DA3C-CB64-1E42A11D9209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1" creationId="{060D861B-9986-18B7-FB63-1CAACF77CF28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2" creationId="{084EFAA8-48FA-83B0-A807-35109EE50BA3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3" creationId="{C5F7E80F-68D8-EC8B-53AF-7EE063536364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5" creationId="{96970FBC-41C1-C3E0-3350-EA9BB562A15F}"/>
          </ac:spMkLst>
        </pc:spChg>
        <pc:spChg chg="mod">
          <ac:chgData name="俊瑋 丁" userId="a69f29f11b8dfb0d" providerId="LiveId" clId="{089DCC09-9983-4367-BBFC-DC96D2143DF6}" dt="2022-10-08T18:17:17.705" v="494" actId="207"/>
          <ac:spMkLst>
            <pc:docMk/>
            <pc:sldMk cId="2697225547" sldId="257"/>
            <ac:spMk id="276" creationId="{8BBC01A1-F7B5-6C02-B57D-62253C152FCF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7" creationId="{0DC5EE0C-39A0-9535-9118-F4CBD76E4F2B}"/>
          </ac:spMkLst>
        </pc:spChg>
        <pc:spChg chg="mod">
          <ac:chgData name="俊瑋 丁" userId="a69f29f11b8dfb0d" providerId="LiveId" clId="{089DCC09-9983-4367-BBFC-DC96D2143DF6}" dt="2022-10-08T18:18:20.802" v="498" actId="20577"/>
          <ac:spMkLst>
            <pc:docMk/>
            <pc:sldMk cId="2697225547" sldId="257"/>
            <ac:spMk id="278" creationId="{25EB8F7F-A9A0-522B-57EE-3550A478A838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79" creationId="{0ECD265D-309F-7A77-1173-B4C69FBEA276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0" creationId="{F84D1E03-D71B-CCBE-9AD9-DC000B5E3808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1" creationId="{15C018C8-E787-BA12-9651-B9EF0BF26B77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2" creationId="{D75124AE-44E1-8BF1-E9FB-B25D59577157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3" creationId="{0367A7BC-DD20-0D41-6F8D-3B34B3DC9EF8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4" creationId="{A6BD0130-35C2-1312-9AD0-FC3A8A1D0A01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5" creationId="{F7EBB46D-43FC-FB5B-E858-C7F2D018F76B}"/>
          </ac:spMkLst>
        </pc:spChg>
        <pc:spChg chg="mod">
          <ac:chgData name="俊瑋 丁" userId="a69f29f11b8dfb0d" providerId="LiveId" clId="{089DCC09-9983-4367-BBFC-DC96D2143DF6}" dt="2022-10-08T18:18:04.888" v="496" actId="20577"/>
          <ac:spMkLst>
            <pc:docMk/>
            <pc:sldMk cId="2697225547" sldId="257"/>
            <ac:spMk id="286" creationId="{52EA4C42-2A86-6F7B-6C9E-A82650E4AAF6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7" creationId="{722311C4-1421-84F7-03CD-2E47D4247F6E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8" creationId="{5678A0B5-452E-4C2F-680B-0A56E52F619B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89" creationId="{475481B1-80BE-98BA-020D-F14013308DBE}"/>
          </ac:spMkLst>
        </pc:spChg>
        <pc:spChg chg="mod">
          <ac:chgData name="俊瑋 丁" userId="a69f29f11b8dfb0d" providerId="LiveId" clId="{089DCC09-9983-4367-BBFC-DC96D2143DF6}" dt="2022-10-08T18:18:10.190" v="497" actId="20577"/>
          <ac:spMkLst>
            <pc:docMk/>
            <pc:sldMk cId="2697225547" sldId="257"/>
            <ac:spMk id="290" creationId="{B887F5F4-40B5-CA90-F596-B6790BDCC330}"/>
          </ac:spMkLst>
        </pc:spChg>
        <pc:spChg chg="mod">
          <ac:chgData name="俊瑋 丁" userId="a69f29f11b8dfb0d" providerId="LiveId" clId="{089DCC09-9983-4367-BBFC-DC96D2143DF6}" dt="2022-10-08T18:16:35.755" v="483" actId="20577"/>
          <ac:spMkLst>
            <pc:docMk/>
            <pc:sldMk cId="2697225547" sldId="257"/>
            <ac:spMk id="291" creationId="{8297B4CF-3722-9ADA-0097-0B743A6B281B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2" creationId="{AFEDEF1C-8AE0-3538-3C56-67714AFD466C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3" creationId="{46BD1638-AE86-E518-2085-7D4D61F7A65C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4" creationId="{F5678C0B-4219-09D3-E408-5C2C2802BA1C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5" creationId="{17930DB9-6972-9AB1-F868-2B4154CAF2AC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6" creationId="{A196A2D2-F55B-07D4-D0AA-1A95A76F1027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7" creationId="{8EA9A78C-21E6-F71A-0D1C-404DAE2EB191}"/>
          </ac:spMkLst>
        </pc:spChg>
        <pc:spChg chg="mod">
          <ac:chgData name="俊瑋 丁" userId="a69f29f11b8dfb0d" providerId="LiveId" clId="{089DCC09-9983-4367-BBFC-DC96D2143DF6}" dt="2022-10-08T18:16:31.552" v="482" actId="20577"/>
          <ac:spMkLst>
            <pc:docMk/>
            <pc:sldMk cId="2697225547" sldId="257"/>
            <ac:spMk id="298" creationId="{A5112A93-548E-F458-3054-365D40918255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299" creationId="{14E9CB14-03B9-03DE-E811-422A93E2AF52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300" creationId="{08DA3C88-7D9D-B169-022A-92A5BD1BE9EF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301" creationId="{A9EB440A-E8A4-8C9D-A638-05FAAA981CFE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302" creationId="{382CA874-E226-8779-35F5-06A8526DF161}"/>
          </ac:spMkLst>
        </pc:spChg>
        <pc:spChg chg="mod">
          <ac:chgData name="俊瑋 丁" userId="a69f29f11b8dfb0d" providerId="LiveId" clId="{089DCC09-9983-4367-BBFC-DC96D2143DF6}" dt="2022-10-08T18:14:27.877" v="453" actId="571"/>
          <ac:spMkLst>
            <pc:docMk/>
            <pc:sldMk cId="2697225547" sldId="257"/>
            <ac:spMk id="303" creationId="{86037861-DA66-ADA4-E916-E2E84B633613}"/>
          </ac:spMkLst>
        </pc:spChg>
        <pc:grpChg chg="add mod">
          <ac:chgData name="俊瑋 丁" userId="a69f29f11b8dfb0d" providerId="LiveId" clId="{089DCC09-9983-4367-BBFC-DC96D2143DF6}" dt="2022-10-08T18:13:00.271" v="438" actId="1076"/>
          <ac:grpSpMkLst>
            <pc:docMk/>
            <pc:sldMk cId="2697225547" sldId="257"/>
            <ac:grpSpMk id="4" creationId="{3EC76CD5-276C-B1C3-0A69-89F92763B7F2}"/>
          </ac:grpSpMkLst>
        </pc:grpChg>
        <pc:grpChg chg="add mod">
          <ac:chgData name="俊瑋 丁" userId="a69f29f11b8dfb0d" providerId="LiveId" clId="{089DCC09-9983-4367-BBFC-DC96D2143DF6}" dt="2022-10-08T18:13:07.160" v="439" actId="1076"/>
          <ac:grpSpMkLst>
            <pc:docMk/>
            <pc:sldMk cId="2697225547" sldId="257"/>
            <ac:grpSpMk id="34" creationId="{DDC096BC-466C-1CC6-2C69-B4FADC43A7FB}"/>
          </ac:grpSpMkLst>
        </pc:grpChg>
        <pc:grpChg chg="add mod">
          <ac:chgData name="俊瑋 丁" userId="a69f29f11b8dfb0d" providerId="LiveId" clId="{089DCC09-9983-4367-BBFC-DC96D2143DF6}" dt="2022-10-08T18:12:52.764" v="436" actId="571"/>
          <ac:grpSpMkLst>
            <pc:docMk/>
            <pc:sldMk cId="2697225547" sldId="257"/>
            <ac:grpSpMk id="64" creationId="{167D31B6-4532-88A3-58B4-13C7D1B392F3}"/>
          </ac:grpSpMkLst>
        </pc:grpChg>
        <pc:grpChg chg="add mod">
          <ac:chgData name="俊瑋 丁" userId="a69f29f11b8dfb0d" providerId="LiveId" clId="{089DCC09-9983-4367-BBFC-DC96D2143DF6}" dt="2022-10-08T18:12:52.764" v="436" actId="571"/>
          <ac:grpSpMkLst>
            <pc:docMk/>
            <pc:sldMk cId="2697225547" sldId="257"/>
            <ac:grpSpMk id="94" creationId="{ABACB7C7-21EA-B7A9-0078-515657792D65}"/>
          </ac:grpSpMkLst>
        </pc:grpChg>
        <pc:grpChg chg="add mod">
          <ac:chgData name="俊瑋 丁" userId="a69f29f11b8dfb0d" providerId="LiveId" clId="{089DCC09-9983-4367-BBFC-DC96D2143DF6}" dt="2022-10-08T18:14:06.319" v="449" actId="1076"/>
          <ac:grpSpMkLst>
            <pc:docMk/>
            <pc:sldMk cId="2697225547" sldId="257"/>
            <ac:grpSpMk id="124" creationId="{8C9484FD-8806-D9A6-5DC4-1B7467FBBE05}"/>
          </ac:grpSpMkLst>
        </pc:grpChg>
        <pc:grpChg chg="add mod">
          <ac:chgData name="俊瑋 丁" userId="a69f29f11b8dfb0d" providerId="LiveId" clId="{089DCC09-9983-4367-BBFC-DC96D2143DF6}" dt="2022-10-08T18:14:11.816" v="450" actId="1076"/>
          <ac:grpSpMkLst>
            <pc:docMk/>
            <pc:sldMk cId="2697225547" sldId="257"/>
            <ac:grpSpMk id="154" creationId="{BB0E2077-11E3-CE47-6CC9-688ACC784BE6}"/>
          </ac:grpSpMkLst>
        </pc:grpChg>
        <pc:grpChg chg="add mod">
          <ac:chgData name="俊瑋 丁" userId="a69f29f11b8dfb0d" providerId="LiveId" clId="{089DCC09-9983-4367-BBFC-DC96D2143DF6}" dt="2022-10-08T18:14:21.183" v="452" actId="1076"/>
          <ac:grpSpMkLst>
            <pc:docMk/>
            <pc:sldMk cId="2697225547" sldId="257"/>
            <ac:grpSpMk id="184" creationId="{0CE42473-D432-C964-CA8C-782B1E7EE694}"/>
          </ac:grpSpMkLst>
        </pc:grpChg>
        <pc:grpChg chg="add mod">
          <ac:chgData name="俊瑋 丁" userId="a69f29f11b8dfb0d" providerId="LiveId" clId="{089DCC09-9983-4367-BBFC-DC96D2143DF6}" dt="2022-10-08T18:14:21.183" v="452" actId="1076"/>
          <ac:grpSpMkLst>
            <pc:docMk/>
            <pc:sldMk cId="2697225547" sldId="257"/>
            <ac:grpSpMk id="214" creationId="{D5E002BE-3394-194F-4593-881143741DF7}"/>
          </ac:grpSpMkLst>
        </pc:grpChg>
        <pc:grpChg chg="add mod">
          <ac:chgData name="俊瑋 丁" userId="a69f29f11b8dfb0d" providerId="LiveId" clId="{089DCC09-9983-4367-BBFC-DC96D2143DF6}" dt="2022-10-08T18:14:30.584" v="454" actId="1076"/>
          <ac:grpSpMkLst>
            <pc:docMk/>
            <pc:sldMk cId="2697225547" sldId="257"/>
            <ac:grpSpMk id="244" creationId="{3E6B118D-B50F-4DD7-4B4C-48AD0D56EE12}"/>
          </ac:grpSpMkLst>
        </pc:grpChg>
        <pc:grpChg chg="add mod">
          <ac:chgData name="俊瑋 丁" userId="a69f29f11b8dfb0d" providerId="LiveId" clId="{089DCC09-9983-4367-BBFC-DC96D2143DF6}" dt="2022-10-08T18:14:30.584" v="454" actId="1076"/>
          <ac:grpSpMkLst>
            <pc:docMk/>
            <pc:sldMk cId="2697225547" sldId="257"/>
            <ac:grpSpMk id="274" creationId="{5B3B2A67-3B14-B56F-ABF8-E7887083806D}"/>
          </ac:grpSpMkLst>
        </pc:grpChg>
      </pc:sldChg>
    </pc:docChg>
  </pc:docChgLst>
  <pc:docChgLst>
    <pc:chgData name="俊瑋 丁" userId="a69f29f11b8dfb0d" providerId="LiveId" clId="{DCBBE818-AE83-4D04-A696-B643A4BD355C}"/>
    <pc:docChg chg="undo custSel addSld modSld sldOrd">
      <pc:chgData name="俊瑋 丁" userId="a69f29f11b8dfb0d" providerId="LiveId" clId="{DCBBE818-AE83-4D04-A696-B643A4BD355C}" dt="2022-10-09T16:09:17.333" v="424"/>
      <pc:docMkLst>
        <pc:docMk/>
      </pc:docMkLst>
      <pc:sldChg chg="modSp mod">
        <pc:chgData name="俊瑋 丁" userId="a69f29f11b8dfb0d" providerId="LiveId" clId="{DCBBE818-AE83-4D04-A696-B643A4BD355C}" dt="2022-10-09T16:08:56.064" v="422" actId="20577"/>
        <pc:sldMkLst>
          <pc:docMk/>
          <pc:sldMk cId="656828335" sldId="257"/>
        </pc:sldMkLst>
        <pc:spChg chg="mod">
          <ac:chgData name="俊瑋 丁" userId="a69f29f11b8dfb0d" providerId="LiveId" clId="{DCBBE818-AE83-4D04-A696-B643A4BD355C}" dt="2022-10-09T16:08:56.064" v="422" actId="20577"/>
          <ac:spMkLst>
            <pc:docMk/>
            <pc:sldMk cId="656828335" sldId="257"/>
            <ac:spMk id="2" creationId="{C95BE144-D151-C6FC-7280-AB8142CD26D8}"/>
          </ac:spMkLst>
        </pc:spChg>
      </pc:sldChg>
      <pc:sldChg chg="modSp mod">
        <pc:chgData name="俊瑋 丁" userId="a69f29f11b8dfb0d" providerId="LiveId" clId="{DCBBE818-AE83-4D04-A696-B643A4BD355C}" dt="2022-10-09T16:07:10.465" v="341" actId="20577"/>
        <pc:sldMkLst>
          <pc:docMk/>
          <pc:sldMk cId="2968645569" sldId="258"/>
        </pc:sldMkLst>
        <pc:spChg chg="mod">
          <ac:chgData name="俊瑋 丁" userId="a69f29f11b8dfb0d" providerId="LiveId" clId="{DCBBE818-AE83-4D04-A696-B643A4BD355C}" dt="2022-10-09T16:07:10.465" v="341" actId="20577"/>
          <ac:spMkLst>
            <pc:docMk/>
            <pc:sldMk cId="2968645569" sldId="258"/>
            <ac:spMk id="2" creationId="{DB2CEF66-2633-A4CF-7440-1ADAB0FFF0F6}"/>
          </ac:spMkLst>
        </pc:spChg>
        <pc:spChg chg="mod">
          <ac:chgData name="俊瑋 丁" userId="a69f29f11b8dfb0d" providerId="LiveId" clId="{DCBBE818-AE83-4D04-A696-B643A4BD355C}" dt="2022-10-09T15:58:13.041" v="8" actId="20577"/>
          <ac:spMkLst>
            <pc:docMk/>
            <pc:sldMk cId="2968645569" sldId="258"/>
            <ac:spMk id="21" creationId="{9299CF6D-AE5F-80E9-C720-588B2307A2D0}"/>
          </ac:spMkLst>
        </pc:spChg>
      </pc:sldChg>
      <pc:sldChg chg="addSp delSp modSp new mod ord">
        <pc:chgData name="俊瑋 丁" userId="a69f29f11b8dfb0d" providerId="LiveId" clId="{DCBBE818-AE83-4D04-A696-B643A4BD355C}" dt="2022-10-09T16:09:17.333" v="424"/>
        <pc:sldMkLst>
          <pc:docMk/>
          <pc:sldMk cId="1510465869" sldId="259"/>
        </pc:sldMkLst>
        <pc:spChg chg="mod">
          <ac:chgData name="俊瑋 丁" userId="a69f29f11b8dfb0d" providerId="LiveId" clId="{DCBBE818-AE83-4D04-A696-B643A4BD355C}" dt="2022-10-09T16:05:43.538" v="284" actId="1076"/>
          <ac:spMkLst>
            <pc:docMk/>
            <pc:sldMk cId="1510465869" sldId="259"/>
            <ac:spMk id="2" creationId="{25935245-192D-6589-4173-E0E3CCE5AFF2}"/>
          </ac:spMkLst>
        </pc:spChg>
        <pc:spChg chg="del">
          <ac:chgData name="俊瑋 丁" userId="a69f29f11b8dfb0d" providerId="LiveId" clId="{DCBBE818-AE83-4D04-A696-B643A4BD355C}" dt="2022-10-09T16:02:01.694" v="40" actId="478"/>
          <ac:spMkLst>
            <pc:docMk/>
            <pc:sldMk cId="1510465869" sldId="259"/>
            <ac:spMk id="3" creationId="{B72AE3B2-A229-CF0B-7D1D-6FE181BF38E7}"/>
          </ac:spMkLst>
        </pc:spChg>
        <pc:spChg chg="add mod">
          <ac:chgData name="俊瑋 丁" userId="a69f29f11b8dfb0d" providerId="LiveId" clId="{DCBBE818-AE83-4D04-A696-B643A4BD355C}" dt="2022-10-09T16:05:43.538" v="284" actId="1076"/>
          <ac:spMkLst>
            <pc:docMk/>
            <pc:sldMk cId="1510465869" sldId="259"/>
            <ac:spMk id="4" creationId="{4D569EF3-1740-45FB-FB4B-1428124BD397}"/>
          </ac:spMkLst>
        </pc:spChg>
        <pc:spChg chg="add del mod">
          <ac:chgData name="俊瑋 丁" userId="a69f29f11b8dfb0d" providerId="LiveId" clId="{DCBBE818-AE83-4D04-A696-B643A4BD355C}" dt="2022-10-09T16:05:52.601" v="286" actId="1076"/>
          <ac:spMkLst>
            <pc:docMk/>
            <pc:sldMk cId="1510465869" sldId="259"/>
            <ac:spMk id="5" creationId="{CF974ADA-E445-DDC3-E6B1-BF86556C8711}"/>
          </ac:spMkLst>
        </pc:spChg>
        <pc:spChg chg="add mod">
          <ac:chgData name="俊瑋 丁" userId="a69f29f11b8dfb0d" providerId="LiveId" clId="{DCBBE818-AE83-4D04-A696-B643A4BD355C}" dt="2022-10-09T16:05:49.529" v="285" actId="1076"/>
          <ac:spMkLst>
            <pc:docMk/>
            <pc:sldMk cId="1510465869" sldId="259"/>
            <ac:spMk id="6" creationId="{053967A1-64D7-C682-6DA7-8018859256A0}"/>
          </ac:spMkLst>
        </pc:spChg>
      </pc:sldChg>
      <pc:sldChg chg="addSp delSp modSp new mod">
        <pc:chgData name="俊瑋 丁" userId="a69f29f11b8dfb0d" providerId="LiveId" clId="{DCBBE818-AE83-4D04-A696-B643A4BD355C}" dt="2022-10-09T16:08:19.233" v="383" actId="1076"/>
        <pc:sldMkLst>
          <pc:docMk/>
          <pc:sldMk cId="2899363948" sldId="260"/>
        </pc:sldMkLst>
        <pc:spChg chg="mod">
          <ac:chgData name="俊瑋 丁" userId="a69f29f11b8dfb0d" providerId="LiveId" clId="{DCBBE818-AE83-4D04-A696-B643A4BD355C}" dt="2022-10-09T16:08:14.801" v="382" actId="1076"/>
          <ac:spMkLst>
            <pc:docMk/>
            <pc:sldMk cId="2899363948" sldId="260"/>
            <ac:spMk id="2" creationId="{70ED472A-7316-FFEE-D089-E8EED7D603C5}"/>
          </ac:spMkLst>
        </pc:spChg>
        <pc:spChg chg="add del mod">
          <ac:chgData name="俊瑋 丁" userId="a69f29f11b8dfb0d" providerId="LiveId" clId="{DCBBE818-AE83-4D04-A696-B643A4BD355C}" dt="2022-10-09T16:08:19.233" v="383" actId="1076"/>
          <ac:spMkLst>
            <pc:docMk/>
            <pc:sldMk cId="2899363948" sldId="260"/>
            <ac:spMk id="3" creationId="{F00101B3-56B9-4DE8-A95E-3FC7FECC6487}"/>
          </ac:spMkLst>
        </pc:spChg>
        <pc:spChg chg="add del mod">
          <ac:chgData name="俊瑋 丁" userId="a69f29f11b8dfb0d" providerId="LiveId" clId="{DCBBE818-AE83-4D04-A696-B643A4BD355C}" dt="2022-10-09T16:06:32.862" v="317"/>
          <ac:spMkLst>
            <pc:docMk/>
            <pc:sldMk cId="2899363948" sldId="260"/>
            <ac:spMk id="4" creationId="{DBF27509-CAE9-F968-88ED-699AE8436C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C849D-9727-84C3-13AF-635CE40E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6E14C-F8A7-2BB2-4F95-A33B3AB6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0DB8A-EC07-CAD4-275C-C03A0712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179FA-FC17-EF85-7701-2EB273D3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171F1-DF4C-8D53-F65D-102B23D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86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4D2B3-AC2C-3F20-E686-6506839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D3D862-7856-D31F-1F68-84F76329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C8FF7-FDBA-11C8-1AF9-C1BF6EFB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F8058-497B-AB69-32DE-D0B60C9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EAA844-B66E-4E6F-984A-3ACF0748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17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C7817F-3C34-BCED-5372-371C24C7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57708C-959D-2268-B6CE-7E2EC259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CC957-5D87-3820-BDE6-558ABEC2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3D21E-2FF9-F9A8-32FC-DBDF0694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BEDF8-AC98-180D-0A32-211F378A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ECA25-0009-D57E-D8BD-2363AD8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4A504-B858-B675-156A-D4E083B5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08683-CCC8-6A19-2A3F-C6282803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EE515-6080-9980-AAD8-3E1CBCD7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D7F88-9D90-673D-37F3-9D223475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8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CD245-D08A-FF65-F860-11BD230E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DBA4D-C793-0F6D-7BD1-085FF55B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ADDF9A-A69D-B3AD-AB07-6D89332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2B0367-9729-7D51-18E7-BA4B2DF7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ACFA8-6807-55E2-4E28-D19CD41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8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0B141-4BDF-7274-B5B5-AAFE5BA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01FE5-10DC-E021-A9B1-540D46787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F5E7A-9127-4E2F-A79D-BF9CBC05F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332036-E24D-B10A-094E-90AB9736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8FA664-25A1-AE85-A197-AA52FFF6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C924BC-1299-1656-3C09-9DC595BF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7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D6F1F-1E9E-7FC9-8903-7466070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3BB70-EC44-930A-83D7-69E1646C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686071-E479-CB2D-8FB5-E1180E9F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94FCC4-5DB9-00DC-F414-6FF869F97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7713C0-9E55-64BB-01E4-40D5FB174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746C95-9BCD-3E2E-F41F-2A4B6ABB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71FD9D-F3F0-359D-7DD6-7F754F2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6C1D73-A013-2DCB-A503-90B266DF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1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4526B-8DB3-CEB6-3E2B-23C8E20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4209B6-E993-10A2-50E1-47991B3C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500D8A-9BBD-44B4-AF0F-5EB428F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7F47F0-7122-E2D7-547E-DBC6DFF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80BE1-F2C9-4E13-4E0E-A5151A69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72AC52-3B2A-5E6B-4C7A-97F0696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26E78-96FF-B4D1-5AB0-5E42228D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94C08-5047-A340-3530-888CFB45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AAB35-E91A-0A43-7E4D-957459A0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23C23A-D7B8-8C5F-256D-4F65F2ED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8D33E4-D30B-53D9-2116-138AC76D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4153F8-3A56-2C5D-0C38-BD6AD551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3E7F79-6E3B-2A35-6266-6633F24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8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7CE21-CDEF-0C79-27AC-EDB77B32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5FC822-AB0D-90D0-40EA-C966A1FB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CE82AD-20F2-B719-D572-CC75ECA9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ED093E-5BBF-4030-CE69-766CC1F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472D8-BF6B-14A8-8032-E37356AA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E493A0-60E1-7BD2-536A-ED18024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D7114D-AB38-E395-04D2-71D6EC81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6B20C-826F-0F10-90D6-79DDF4DA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2718C-712E-6047-52F1-4D0B8EDFA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3DED-5BEF-4668-98D6-B04B811C9F00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054FE-D076-40BC-7889-3280B2388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A8F77-7929-86DE-DB4E-7559D97AA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046D-3807-4354-80A2-0B1D81B0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E144-D151-C6FC-7280-AB8142CD2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第一組 一維陣列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B4A0AE-7B79-5177-F55E-3F26E630C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B09401149 </a:t>
            </a:r>
            <a:r>
              <a:rPr kumimoji="1" lang="zh-TW" altLang="en-US" dirty="0"/>
              <a:t>闕榮村</a:t>
            </a:r>
            <a:endParaRPr kumimoji="1" lang="en-US" altLang="zh-TW" dirty="0"/>
          </a:p>
          <a:p>
            <a:r>
              <a:rPr kumimoji="1" lang="en-US" altLang="zh-TW" dirty="0"/>
              <a:t>B09501097 </a:t>
            </a:r>
            <a:r>
              <a:rPr kumimoji="1" lang="zh-TW" altLang="en-US" dirty="0"/>
              <a:t>丁俊瑋</a:t>
            </a:r>
          </a:p>
        </p:txBody>
      </p:sp>
    </p:spTree>
    <p:extLst>
      <p:ext uri="{BB962C8B-B14F-4D97-AF65-F5344CB8AC3E}">
        <p14:creationId xmlns:p14="http://schemas.microsoft.com/office/powerpoint/2010/main" val="6568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D472A-7316-FFEE-D089-E8EED7D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0"/>
            <a:ext cx="10515600" cy="1325563"/>
          </a:xfrm>
        </p:spPr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:Bingo</a:t>
            </a:r>
            <a:r>
              <a:rPr lang="zh-TW" altLang="en-US" dirty="0"/>
              <a:t>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101B3-56B9-4DE8-A95E-3FC7FECC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80" y="1076632"/>
            <a:ext cx="11914239" cy="5781368"/>
          </a:xfrm>
        </p:spPr>
        <p:txBody>
          <a:bodyPr>
            <a:normAutofit/>
          </a:bodyPr>
          <a:lstStyle/>
          <a:p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bingo</a:t>
            </a:r>
            <a:r>
              <a:rPr lang="zh-TW" altLang="en-US" dirty="0"/>
              <a:t>卡的規則為</a:t>
            </a:r>
            <a:r>
              <a:rPr lang="en-US" altLang="zh-TW" dirty="0"/>
              <a:t>4</a:t>
            </a:r>
            <a:r>
              <a:rPr lang="zh-TW" altLang="en-US" dirty="0"/>
              <a:t>行</a:t>
            </a:r>
            <a:r>
              <a:rPr lang="en-US" altLang="zh-TW" dirty="0"/>
              <a:t>5</a:t>
            </a:r>
            <a:r>
              <a:rPr lang="zh-TW" altLang="en-US" dirty="0"/>
              <a:t>列，上方填滿</a:t>
            </a:r>
            <a:r>
              <a:rPr lang="en-US" altLang="zh-TW" dirty="0"/>
              <a:t>01~20</a:t>
            </a:r>
            <a:r>
              <a:rPr lang="zh-TW" altLang="en-US" dirty="0"/>
              <a:t>的數字，且不可重複使用同一數字，亦即</a:t>
            </a:r>
            <a:r>
              <a:rPr lang="en-US" altLang="zh-TW" dirty="0"/>
              <a:t>20</a:t>
            </a:r>
            <a:r>
              <a:rPr lang="zh-TW" altLang="en-US" dirty="0"/>
              <a:t>個數字都需用上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在遊戲開始前，玩家們要先決定</a:t>
            </a:r>
            <a:r>
              <a:rPr lang="en-US" altLang="zh-TW" dirty="0"/>
              <a:t>x</a:t>
            </a:r>
            <a:r>
              <a:rPr lang="zh-TW" altLang="en-US" dirty="0"/>
              <a:t>個開獎數字</a:t>
            </a:r>
            <a:r>
              <a:rPr lang="en-US" altLang="zh-TW" dirty="0" err="1"/>
              <a:t>Wn</a:t>
            </a:r>
            <a:r>
              <a:rPr lang="zh-TW" altLang="en-US" dirty="0"/>
              <a:t>來當作遊戲的初始條件並於自己的</a:t>
            </a:r>
            <a:r>
              <a:rPr lang="en-US" altLang="zh-TW" dirty="0"/>
              <a:t>bingo</a:t>
            </a:r>
            <a:r>
              <a:rPr lang="zh-TW" altLang="en-US" dirty="0"/>
              <a:t>卡上劃掉     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每次選擇數字時，僅能選擇最有利於自己連成兩條線的數字  </a:t>
            </a:r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若有多個數字符合規則一，則挑選所屬列較小者，若列相同，則選所屬行較小者    </a:t>
            </a:r>
          </a:p>
          <a:p>
            <a:pPr marL="0" indent="0">
              <a:buNone/>
            </a:pPr>
            <a:r>
              <a:rPr lang="en-US" altLang="zh-TW" dirty="0"/>
              <a:t>5. </a:t>
            </a:r>
            <a:r>
              <a:rPr lang="zh-TW" altLang="en-US" dirty="0"/>
              <a:t>率先達到目標連線數者獲勝  </a:t>
            </a:r>
          </a:p>
          <a:p>
            <a:pPr marL="0" indent="0">
              <a:buNone/>
            </a:pPr>
            <a:r>
              <a:rPr lang="zh-TW" altLang="en-US" dirty="0"/>
              <a:t>給予</a:t>
            </a:r>
            <a:r>
              <a:rPr lang="en-US" altLang="zh-TW" dirty="0"/>
              <a:t>20</a:t>
            </a:r>
            <a:r>
              <a:rPr lang="zh-TW" altLang="en-US" dirty="0"/>
              <a:t>個數字，需按照由上到下各列，每列由左而右的順序填入</a:t>
            </a:r>
            <a:r>
              <a:rPr lang="en-US" altLang="zh-TW" dirty="0"/>
              <a:t>bingo</a:t>
            </a:r>
            <a:r>
              <a:rPr lang="zh-TW" altLang="en-US" dirty="0"/>
              <a:t>卡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36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35245-192D-6589-4173-E0E3CCE5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1" y="24299"/>
            <a:ext cx="5599472" cy="1325563"/>
          </a:xfrm>
        </p:spPr>
        <p:txBody>
          <a:bodyPr/>
          <a:lstStyle/>
          <a:p>
            <a:r>
              <a:rPr lang="en-US" altLang="zh-TW" dirty="0"/>
              <a:t>Input Format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D569EF3-1740-45FB-FB4B-1428124BD397}"/>
              </a:ext>
            </a:extLst>
          </p:cNvPr>
          <p:cNvSpPr txBox="1">
            <a:spLocks/>
          </p:cNvSpPr>
          <p:nvPr/>
        </p:nvSpPr>
        <p:spPr>
          <a:xfrm>
            <a:off x="363793" y="3091964"/>
            <a:ext cx="4989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974ADA-E445-DDC3-E6B1-BF86556C8711}"/>
              </a:ext>
            </a:extLst>
          </p:cNvPr>
          <p:cNvSpPr txBox="1">
            <a:spLocks/>
          </p:cNvSpPr>
          <p:nvPr/>
        </p:nvSpPr>
        <p:spPr>
          <a:xfrm>
            <a:off x="471949" y="1253331"/>
            <a:ext cx="121895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20</a:t>
            </a:r>
            <a:r>
              <a:rPr lang="zh-TW" altLang="en-US" dirty="0"/>
              <a:t>個介於</a:t>
            </a:r>
            <a:r>
              <a:rPr lang="en-US" altLang="zh-TW" dirty="0"/>
              <a:t>1~20</a:t>
            </a:r>
            <a:r>
              <a:rPr lang="zh-TW" altLang="en-US" dirty="0"/>
              <a:t>不重複的數字代表</a:t>
            </a:r>
            <a:r>
              <a:rPr lang="en-US" altLang="zh-TW" dirty="0"/>
              <a:t>Bingo</a:t>
            </a:r>
            <a:r>
              <a:rPr lang="zh-TW" altLang="en-US" dirty="0"/>
              <a:t>卡上的數字</a:t>
            </a:r>
            <a:endParaRPr lang="en-US" altLang="zh-TW" dirty="0"/>
          </a:p>
          <a:p>
            <a:r>
              <a:rPr lang="zh-TW" altLang="en-US" dirty="0"/>
              <a:t>目標連線數</a:t>
            </a:r>
            <a:endParaRPr lang="en-US" altLang="zh-TW" dirty="0"/>
          </a:p>
          <a:p>
            <a:r>
              <a:rPr lang="zh-TW" altLang="en-US" dirty="0"/>
              <a:t>開獎數字個數</a:t>
            </a:r>
            <a:endParaRPr lang="en-US" altLang="zh-TW" dirty="0"/>
          </a:p>
          <a:p>
            <a:r>
              <a:rPr lang="zh-TW" altLang="en-US" dirty="0"/>
              <a:t>開獎數字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53967A1-64D7-C682-6DA7-8018859256A0}"/>
              </a:ext>
            </a:extLst>
          </p:cNvPr>
          <p:cNvSpPr txBox="1">
            <a:spLocks/>
          </p:cNvSpPr>
          <p:nvPr/>
        </p:nvSpPr>
        <p:spPr>
          <a:xfrm>
            <a:off x="471949" y="4212840"/>
            <a:ext cx="11356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達到</a:t>
            </a:r>
            <a:r>
              <a:rPr lang="en-US" altLang="zh-TW" dirty="0"/>
              <a:t>bingo</a:t>
            </a:r>
            <a:r>
              <a:rPr lang="zh-TW" altLang="en-US" dirty="0"/>
              <a:t>所需數字個數</a:t>
            </a:r>
            <a:endParaRPr lang="en-US" altLang="zh-TW" dirty="0"/>
          </a:p>
          <a:p>
            <a:r>
              <a:rPr lang="zh-TW" altLang="en-US" dirty="0"/>
              <a:t>達到</a:t>
            </a:r>
            <a:r>
              <a:rPr lang="en-US" altLang="zh-TW" dirty="0"/>
              <a:t>bingo</a:t>
            </a:r>
            <a:r>
              <a:rPr lang="zh-TW" altLang="en-US" dirty="0"/>
              <a:t>所需數字，按照選取順序排列</a:t>
            </a:r>
          </a:p>
        </p:txBody>
      </p:sp>
    </p:spTree>
    <p:extLst>
      <p:ext uri="{BB962C8B-B14F-4D97-AF65-F5344CB8AC3E}">
        <p14:creationId xmlns:p14="http://schemas.microsoft.com/office/powerpoint/2010/main" val="15104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CEF66-2633-A4CF-7440-1ADAB0FF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解題思路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299CF6D-AE5F-80E9-C720-588B2307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20</a:t>
            </a:r>
            <a:r>
              <a:rPr lang="zh-TW" altLang="en-US" dirty="0"/>
              <a:t>個數字先由左至右，後由上而下填入賓果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標記題目所提供之</a:t>
            </a:r>
            <a:r>
              <a:rPr lang="en-US" altLang="zh-TW" dirty="0"/>
              <a:t>N</a:t>
            </a:r>
            <a:r>
              <a:rPr lang="zh-TW" altLang="en-US" dirty="0"/>
              <a:t>個數字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按照題目指示標記數字（如下頁）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計算連線數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若連線數</a:t>
            </a:r>
            <a:r>
              <a:rPr lang="en-US" altLang="zh-TW" dirty="0"/>
              <a:t>≥</a:t>
            </a:r>
            <a:r>
              <a:rPr lang="zh-TW" altLang="en-US" dirty="0"/>
              <a:t>題目要求，輸出所需標記數量並依序輸出標記的數字，若小於題目要求，則重複步驟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864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B23D07E9-946C-B919-3E00-05C98F1460B1}"/>
              </a:ext>
            </a:extLst>
          </p:cNvPr>
          <p:cNvGrpSpPr/>
          <p:nvPr/>
        </p:nvGrpSpPr>
        <p:grpSpPr>
          <a:xfrm>
            <a:off x="149484" y="255994"/>
            <a:ext cx="2218446" cy="2540003"/>
            <a:chOff x="983223" y="-599767"/>
            <a:chExt cx="6145163" cy="7374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EB2C3E7-451F-96D1-C04D-69E48507A3EC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6D8C59-5C54-A8E8-0F4B-631FCC7A7948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0D626F-6D07-F0C1-2F1E-665C31DBE5FD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28444F-346C-1712-3CBE-813D3B61D78B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7244FD-D402-DA23-FBBE-40F1206157CD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A40EE4-4E16-C3C9-3BDF-168503DBCDD5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9A17C8-2876-EE24-9F93-DF845593A322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C5B04B-4D6A-973E-30DB-80F7AF7596BC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DAF18F-85D9-F559-2F04-74881B8720E6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223172-8CAE-CA66-D880-F5A3ECE88D18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4ED5973-BC77-6F1A-264E-CA308C766DA5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FF30B7-540E-D3DD-E297-F3F7D36168F9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DD66EF-908B-2BF0-0CF1-83830830FB84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C4A83DC-F578-7652-BD41-D688AADAA0D6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0BDB2-69BF-011D-F447-18B9D7E05AAA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4229D2-737A-D968-82F6-C7A390AC6F8E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2B5570-A191-1355-3F01-29B2290F3383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9222AA-2310-B52F-D501-11BE2D174CC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86AF18-CB44-83B0-DB05-EC036890FAB6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058056-CDDF-BB1E-F54B-DBFD74D833AD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0509A24-A91D-043C-F366-3A6B5F460AE5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DB40C-F95C-932A-C21C-16D0D8E0FE84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BB4570-37F2-6F7F-2D79-3D3AE74B7E72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561D71-15F9-E065-E86A-B9AB4F759B02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87BBB78B-065E-EF17-E504-9121BCEE84D9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00E21F5-1596-F380-11BB-F9C12463FDE9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343D8ED1-773C-8746-8B7B-661219522C6F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BC41738-08F5-2F87-8C46-345103AEAB78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20</a:t>
              </a:r>
              <a:endParaRPr lang="zh-TW" altLang="en-US" dirty="0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4601DCD6-E8BA-2BC0-3494-4BAD4CF0F960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62" name="群組 361">
            <a:extLst>
              <a:ext uri="{FF2B5EF4-FFF2-40B4-BE49-F238E27FC236}">
                <a16:creationId xmlns:a16="http://schemas.microsoft.com/office/drawing/2014/main" id="{E5876B14-B45D-6BAC-4D37-9932D85E9C5D}"/>
              </a:ext>
            </a:extLst>
          </p:cNvPr>
          <p:cNvGrpSpPr/>
          <p:nvPr/>
        </p:nvGrpSpPr>
        <p:grpSpPr>
          <a:xfrm>
            <a:off x="149484" y="3132666"/>
            <a:ext cx="2218446" cy="2540003"/>
            <a:chOff x="983223" y="-599767"/>
            <a:chExt cx="6145163" cy="7374191"/>
          </a:xfrm>
        </p:grpSpPr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B7F271CB-C482-2BD9-C2CB-445E9DB032FE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2F217D2E-917B-8AFA-5590-03FD9C9BB971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8133ED0C-1AB9-F519-3765-C4F28A9B20BF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3C0A0741-D55C-957B-DB7C-B4EE717FD657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F2C1DB10-4E8B-76BD-A9C8-10186E739A36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06491D46-4F3E-DB30-7769-E84534E1575F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13DA69D6-9EDD-4886-68B6-8FB4799DF70F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D43E26FD-DDF8-EAC1-14BD-DFD3F7C4B5AC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F78BEA10-89AA-C2C0-88EB-CE6B59494555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C06E029A-1024-2423-04A0-BECE4FA57760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96850A67-BB5D-5214-5647-C7F14B20C00F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365B4CB2-33A4-5F43-4618-0C1D99923ED3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6C454555-DD2A-1F6A-D8F9-0F995ED67D83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FD0291BD-1343-D500-3CF3-C20203794D13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ED447CB-1ABA-783B-8E82-3B30E588A7BF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28378536-1A4B-FB07-2D75-E38C1B7BF55F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95D140CF-1305-5F0B-CF29-518428C377FD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476E4671-D239-7266-AB8D-181A0B70D01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6DE6D2A4-6948-5214-D2E0-C6DD14DEB05D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0144DFB2-4ECA-F4E4-79EF-BC66BF012488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F0939B31-D130-1461-3336-086CEFBBC950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06A7627C-A93C-6873-DE35-E00578D168BF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09B46C6D-5530-2262-0840-D40F06859080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C1056C31-8F98-4426-BCD1-585A5C1F5BD4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F449BB1-1DA4-6AB4-09DA-4D18F7BE600E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5947A538-05CB-1FE9-1C0A-6C2C82EB1B80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7CEF55B4-B5EE-F706-B04B-C02189DCA707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BA345A0D-CED7-9545-F3BC-A5D48262C4ED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BB731583-C7CE-6AE9-20D8-6C5F021BC783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2" name="群組 391">
            <a:extLst>
              <a:ext uri="{FF2B5EF4-FFF2-40B4-BE49-F238E27FC236}">
                <a16:creationId xmlns:a16="http://schemas.microsoft.com/office/drawing/2014/main" id="{1C47E76C-BA3F-65F5-BB23-5AFA9B6D85C9}"/>
              </a:ext>
            </a:extLst>
          </p:cNvPr>
          <p:cNvGrpSpPr/>
          <p:nvPr/>
        </p:nvGrpSpPr>
        <p:grpSpPr>
          <a:xfrm>
            <a:off x="151832" y="3132665"/>
            <a:ext cx="2218446" cy="2540003"/>
            <a:chOff x="983223" y="-599767"/>
            <a:chExt cx="6145163" cy="7374191"/>
          </a:xfrm>
        </p:grpSpPr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FD8AEDEB-6E83-3C0F-31C5-47F07ED918DC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F420F48C-F1DC-B2A4-4622-B49D83082CEF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F16DDE90-5FB2-61CA-FC85-D0A369858165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069C34AF-027D-A0F4-10F1-A273BEEA141E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7421013-49E0-6FA3-2CCC-729CBC1DE768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23BB4415-F311-3C16-2220-6B3D283423D2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8066C4ED-7D0E-1B71-1D7A-AA20EA2E6AAB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AB4F5499-54F2-8BCE-778D-E1287DFF7CE8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D77FFB5D-DB6E-41AE-922A-C1A393C1E0F2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4B7C8BD9-E05B-56A2-33F1-91100F57726D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7D9AC40B-B370-4356-0FF3-772F05A27F31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1C1AFDB3-35E4-756A-B0CA-DDFFA09B5CF0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31DA64B6-72A2-559C-75BA-CB0854D4B29D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54489703-3C6A-B79D-2C28-3D82C0329716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706C4E7A-A162-7B99-3E6B-EF12FC6F27A8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510A421D-6F94-166E-3DB3-E3A809C6541B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98C34711-9691-87EA-CF49-7A40238F0115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7672AF54-15C5-C329-E8B6-B7C94B16EB5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74310A04-5C59-149C-2347-2DBB5CEE665B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83C46F70-8BF7-62D9-41D5-921F14E57B75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029E88C1-E2C6-5691-AD71-00EC9B66C0B4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534B312-E9B0-ACB6-152B-001C0494D4C8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3BC5B7FF-CCFE-02F5-EDD2-03EE18EDB79E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7B41A319-1C30-E06D-E522-AE2BB6D0F8B1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6EFD113-F2A4-D4AE-8752-A51FBF827E37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87E55324-2D7D-2AAF-3A42-582C8FF20A72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0944ECC9-0932-2E70-F026-AFC76DECBE46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22656476-6B51-7CBC-E2C7-13821429EDF3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A13EF21D-3395-6736-D44F-3C5D61ECC77D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2" name="群組 421">
            <a:extLst>
              <a:ext uri="{FF2B5EF4-FFF2-40B4-BE49-F238E27FC236}">
                <a16:creationId xmlns:a16="http://schemas.microsoft.com/office/drawing/2014/main" id="{4F8A1490-AAF9-4C8D-B4FE-0B2E08E68831}"/>
              </a:ext>
            </a:extLst>
          </p:cNvPr>
          <p:cNvGrpSpPr/>
          <p:nvPr/>
        </p:nvGrpSpPr>
        <p:grpSpPr>
          <a:xfrm>
            <a:off x="2504600" y="251880"/>
            <a:ext cx="2218446" cy="2540003"/>
            <a:chOff x="983223" y="-599767"/>
            <a:chExt cx="6145163" cy="7374191"/>
          </a:xfrm>
        </p:grpSpPr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079C75E1-6CA9-AEDA-9428-93BC4496DB81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EF0C3451-42EC-7FEB-07A3-7D0589D231DD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3CC4F803-CD14-649C-A3BA-578DC0ABEEB8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EE7D7DA3-DD43-4C5D-BA8A-38FB93C3DA52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48F9C8C0-9F4C-ABD5-EEA0-4024B3193F02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37A2B52C-B0D6-2931-48B5-3D496FF10340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8C74204F-847E-5B32-8CF3-C342CDF678C6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4204CDE8-0157-5496-C0B5-553362852501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FF3CD552-840A-D716-9AE8-ED648EB88348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DEE88706-5CE9-1FA6-F204-32CBC8A0ED1D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0A6905E4-5C70-1305-E423-6DA8A9F1A834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682E303D-E37D-2FDA-9F0B-90527DABB85B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F45EBB12-1AF6-55FC-5B2C-33A649EE6375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D72A5FBD-BEB1-756B-03B8-584FEB67FAA5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F5E62FFE-C1C0-EC01-AC3A-84487B0EC143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1891CD7B-21B5-2651-2C70-2F090486E70B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A51FCA26-5575-02AB-BCB8-F3329E7D6CED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6C70530D-D961-F0A9-5936-68104FFC23E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F9763A86-63D8-D0B3-76A3-88FB122CCA44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35B389E4-9471-9576-7A50-D7999DC69F5A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C61C52-ADD4-183A-6DB2-1DA4871583D9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3491D5A0-B50E-F262-040E-0C84CF76D0D0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1323E5AA-382B-EBFC-1DE1-532AED684D24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D5ED3F0-974F-920D-9172-3A5D6D83837B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/>
                  </a:solidFill>
                </a:rPr>
                <a:t>4</a:t>
              </a:r>
              <a:endParaRPr lang="zh-TW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38153500-47BA-4A14-5B45-82C1A27129D0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3F195C68-2172-F568-EF6A-57E2A662605A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FF1ED7C1-5454-1F8E-DCE2-ED4904266DB5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585E2110-C86E-4ADB-C236-665341F8490B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/>
                  </a:solidFill>
                </a:rPr>
                <a:t>20</a:t>
              </a:r>
              <a:endParaRPr lang="zh-TW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D49C446-A3E3-6F7B-5FF9-F20A878D6A86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/>
                  </a:solidFill>
                </a:rPr>
                <a:t>1</a:t>
              </a:r>
              <a:endParaRPr lang="zh-TW" alt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52" name="群組 451">
            <a:extLst>
              <a:ext uri="{FF2B5EF4-FFF2-40B4-BE49-F238E27FC236}">
                <a16:creationId xmlns:a16="http://schemas.microsoft.com/office/drawing/2014/main" id="{6C692535-66DB-EDE8-94F3-0DDCB393D315}"/>
              </a:ext>
            </a:extLst>
          </p:cNvPr>
          <p:cNvGrpSpPr/>
          <p:nvPr/>
        </p:nvGrpSpPr>
        <p:grpSpPr>
          <a:xfrm>
            <a:off x="149484" y="3142702"/>
            <a:ext cx="2218446" cy="2540003"/>
            <a:chOff x="983223" y="-599767"/>
            <a:chExt cx="6145163" cy="7374191"/>
          </a:xfrm>
        </p:grpSpPr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7FD23744-C851-4FA8-C59B-3D1546FE28A5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139CA650-0B25-BE05-8B0A-290A5B622B63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49DCED23-0336-2079-6BD7-323E4BAC0068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F7A816C9-E0BE-8CD5-6A4A-B50C3FF4751B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05B74172-B780-ECFE-E06C-B7FA68D145C9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4DFDE7F6-E2ED-23FA-2975-3634C6D29246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53DA50F2-7683-17F6-BC58-9B5265CF5FFD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03BA3537-71B6-7E08-CB63-77FF25DBEF9A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AD76559-199D-B4DC-0A5F-7B516D7FBE02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3AE9BE8-315E-1A99-EB8E-2574EC6FF2FD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D297CE8B-E24D-C7EE-6FFD-96C6C08EB3FB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862BCBEA-39DD-A9F7-B147-BD99E0BBEE54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E2133134-B202-D43E-D683-4749A4FF779A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68A103AB-412D-6AFE-9903-A142C2C00281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F89C11B1-1A81-D20A-4133-78292CC163C1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CC336657-EA10-906C-0A17-4B81F3CA3C54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7953D671-7CEE-D649-916D-29884045FB5F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857EEBB-9263-2524-DAD4-29DF6DDAEFBB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8ED6265C-4DD1-CF51-4234-82BCA2ABA073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43EB05F5-0BD0-3907-483D-179AF88E8F2A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03DFBDBC-9490-1EDB-51A7-E34AB677F98A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EF65D188-5571-F0F4-F68F-2603CFEF492A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38544D11-8D1A-17DF-0566-B7AADAE50F93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58DC0CC-7B24-EAB1-25CA-96ACFC8D8627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0C48BD02-0EFC-2860-484B-60625639CFB5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ABE50A02-1A5F-D371-99D9-2DAFEC9333CE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67D11900-1768-38C9-48D6-DCF0C1386459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FE721E-628D-FA4F-4B35-A42846B91021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51FE7ACE-A3AA-B28B-96F5-DF7A64FECC21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7E872BC1-3549-96B8-7D9B-76090FADCAF9}"/>
              </a:ext>
            </a:extLst>
          </p:cNvPr>
          <p:cNvGrpSpPr/>
          <p:nvPr/>
        </p:nvGrpSpPr>
        <p:grpSpPr>
          <a:xfrm>
            <a:off x="2509383" y="3128551"/>
            <a:ext cx="2218446" cy="2540003"/>
            <a:chOff x="983223" y="-599767"/>
            <a:chExt cx="6145163" cy="7374191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38A98E66-CB8A-F88F-BE04-556C9203DB6F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77DB7FE3-8399-8C97-1E6F-7BD89B9B279A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0CE26362-374F-8EA8-77B8-3BC48883D16A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57E8C58F-2536-E1C0-39E3-1C9AC12462A7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2A6BF973-BAF5-7230-95C2-F27204E28394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5AA957DD-FAA2-42EF-69E6-48234696D5DE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3A81355F-5A9A-5BBF-3763-EFD269D069A0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D25350F1-968C-5508-C68E-8B88474F925D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FB0EF575-FF7B-75CD-64D8-60CD4F80B980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E664A458-E375-72F4-697B-BB40F2905446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A73F5A-B9D2-27D4-1C62-CB306506B018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EA1EC45-65C2-0C23-2844-CAD331B7C699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90719F28-A637-1988-F390-96C6DCFA50E0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CFEE79C-D8FB-CB87-9AE2-CD8970E5A16E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84DC57D-11C4-CE55-61C4-0FC7A55BAA9C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90F6BA72-E902-F083-084B-73B60B538741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1B80FB6E-8051-3CDF-5673-895353683553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3F2E7E74-E725-8032-1B10-1C89F4E41150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FA3EAF2A-37B8-B360-6E04-98BCFA85EA0F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B1E17EED-6360-422D-F2B2-80B137B5FAAF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D8AC93A7-EAB5-FC15-FB29-D92E6878B82B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8D9E6F91-12D5-C1A1-5B61-F8901A6434FA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9148FA8A-7116-B0A4-B19D-640EE4C394FD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2B090B9E-BB1A-CE01-1D8A-D2FDC890CEAB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DA6E9688-7C44-3A2E-329E-EE54CEEACE71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C8AEEA17-A624-151C-CD8F-D2DEC138D859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74CD7670-687B-889C-717A-2A9A7A4DFA04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48A65350-B141-8A79-280A-1817698AAF09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7979CD3-FDED-95C7-1A15-1713125D52F5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2" name="群組 511">
            <a:extLst>
              <a:ext uri="{FF2B5EF4-FFF2-40B4-BE49-F238E27FC236}">
                <a16:creationId xmlns:a16="http://schemas.microsoft.com/office/drawing/2014/main" id="{C5997A93-2A20-7646-129E-E8C2900FD4EE}"/>
              </a:ext>
            </a:extLst>
          </p:cNvPr>
          <p:cNvGrpSpPr/>
          <p:nvPr/>
        </p:nvGrpSpPr>
        <p:grpSpPr>
          <a:xfrm>
            <a:off x="2526205" y="251880"/>
            <a:ext cx="2218446" cy="2540003"/>
            <a:chOff x="983223" y="-599767"/>
            <a:chExt cx="6145163" cy="7374191"/>
          </a:xfrm>
        </p:grpSpPr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A222DEA6-2237-4BA0-7CD2-022133F66468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0EE27DFB-8533-D89A-C5E2-E83B322704E7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2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CE9606AC-62D5-AF55-454C-78828B578EEE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E34B80C4-FEBE-95CB-6FE2-915A1722ACA5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F4561599-8EA3-B8B5-69CD-8DF94D228763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D13775A4-BDAA-137E-B858-600DEE62A239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14502896-C945-13D5-C298-6044516FC65E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B9AB3970-8BA6-532B-965B-08195E2E6C17}"/>
                </a:ext>
              </a:extLst>
            </p:cNvPr>
            <p:cNvSpPr/>
            <p:nvPr/>
          </p:nvSpPr>
          <p:spPr>
            <a:xfrm>
              <a:off x="5899354" y="1858298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86288087-40E9-5F09-4F6E-980A97079C94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30CFB952-9432-9699-5A7B-F4A2474806C8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A948DFE3-2C0E-E47E-0E7E-0680FE2481C3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F51A94D9-2AF0-0BEC-5EF1-349118ECD674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00E9944C-864F-13F8-3BA1-1F4DFD07EB59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6AE17E83-3A29-B62C-13E0-B1CF063B2FEE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3B5CCBE4-4A6A-E74D-5F51-4A49BC9CC754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0F55D522-1F49-F093-BE76-A699E9C77E7A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52EAECD6-460F-A854-B6CA-E9884749FDE7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77927E42-EF23-7B9C-EAD7-E7BC3BC00C36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E33F6634-4D80-965C-D3D2-6BD2D867C73B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1D769080-0533-574D-323A-BB0845F67F9D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1553D808-A7AA-5316-1CF7-38FAA832C2B0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A171601C-A9A5-C207-5C6C-DC3965C67ACF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3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73D3BCA1-C8D3-1529-514A-CD1B53E42BC7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903CDD09-1279-2C27-4ECA-4868061551A1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DD1C14DD-B41F-0E63-075C-B989682AC0EA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A549C245-5293-9AFB-A4D8-D2AD9D891577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9EBAF48D-B255-9D53-980F-8865BC3F3E1F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256711C0-3102-0C6A-95CF-2DA3D18F8FB9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7F2D76AE-8B42-6C00-C733-7FE415314100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2" name="群組 541">
            <a:extLst>
              <a:ext uri="{FF2B5EF4-FFF2-40B4-BE49-F238E27FC236}">
                <a16:creationId xmlns:a16="http://schemas.microsoft.com/office/drawing/2014/main" id="{6EE7C27D-D80F-9495-1038-009339A893A5}"/>
              </a:ext>
            </a:extLst>
          </p:cNvPr>
          <p:cNvGrpSpPr/>
          <p:nvPr/>
        </p:nvGrpSpPr>
        <p:grpSpPr>
          <a:xfrm>
            <a:off x="2504600" y="3128550"/>
            <a:ext cx="2218446" cy="2540003"/>
            <a:chOff x="983223" y="-599767"/>
            <a:chExt cx="6145163" cy="7374191"/>
          </a:xfrm>
        </p:grpSpPr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1717E167-177E-543F-DE83-B3C08424D55C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7649BB69-E668-4D97-435D-9BE3024BC885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94E5F752-D164-11DD-1E62-322CFAB5A08D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8AE62088-37A1-5C78-1583-047D22EE6CF7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269F4910-12C5-2101-ABE0-06C97810C0CB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29FEBBF2-8CC0-42C4-53A5-9C97B9B83485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0EDB5BE4-06B9-9B6A-4257-69E895029824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82318EED-6F70-6BE7-EABE-12CFBD257841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101B1012-3034-AF2E-A3E4-036680203B28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9561EEDC-097A-7538-F4E0-75DA2EA5FDCE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055F2BCD-3457-299F-092C-7B04A2887212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84E621F6-1D94-70AA-78C3-1620C5FF0EA8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91770C43-EAF7-3B07-8C06-7AD8599026E1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E1635929-3FF9-A5AC-477F-ECDE373ACFFD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BBE3605A-F64D-01C1-E8D6-F183D43C5836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8344D067-6B1A-CD68-1297-221507342CE6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0466ED38-CBB6-BC62-1111-88C447C6D46E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7AEE1E1F-2727-86BB-8DBF-54138DAD44FF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A4DC90BB-62A2-AF37-22BB-114CCC0479B6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E18C4802-2A9C-FF6F-B8DC-656D677CD520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CDF084C6-1584-4D05-A3A3-710EF01912F1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34509D63-141E-B63A-63F4-A794B3F8B567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4858A41B-83EF-DEC5-7A9A-2EE2A8EAAF76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EF65CCD6-4440-86C4-C06E-4A0A977A854F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582297CA-6410-C736-918D-922D0B42285A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0B3656F4-3224-BDF2-32AB-082F23D82192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7A189E58-B632-D6D2-3FC6-55F886E944EB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58F1DE06-1EE5-F1D5-D752-5EB90EA2981C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6EAF1175-9008-166F-5756-FEB115DC77AF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2" name="群組 571">
            <a:extLst>
              <a:ext uri="{FF2B5EF4-FFF2-40B4-BE49-F238E27FC236}">
                <a16:creationId xmlns:a16="http://schemas.microsoft.com/office/drawing/2014/main" id="{28713E35-3E91-3790-18E7-51B62CF03452}"/>
              </a:ext>
            </a:extLst>
          </p:cNvPr>
          <p:cNvGrpSpPr/>
          <p:nvPr/>
        </p:nvGrpSpPr>
        <p:grpSpPr>
          <a:xfrm>
            <a:off x="4881321" y="248176"/>
            <a:ext cx="2218446" cy="2540003"/>
            <a:chOff x="983223" y="-599767"/>
            <a:chExt cx="6145163" cy="7374191"/>
          </a:xfrm>
        </p:grpSpPr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847E96EB-BAA7-2D70-0122-DFBC3859D323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958B5A13-C6BC-D131-374A-F166D00BF161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2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D3381461-0B66-C49D-2EF0-44921D32D9D4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0AA90C9C-7621-A413-C2EF-C942CAE54D15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6A966245-A857-B2A5-8EC0-7ABA65578629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44AEBE41-AA69-6964-2A6E-EECE72DCB77F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55A612A3-D1BE-0DCA-511F-3F032C827AD1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0FCA60E7-6F95-6F88-D648-8844F778C69B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57091344-D8F2-17CC-4AE1-DD98BB238C4B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61F6CEB5-994B-19BA-48FD-5225DAA3215E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A6590A45-D1F4-C20E-8D0C-37EB97CEE298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04283B7D-C0AC-3967-ACFA-070E02200B72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8B9F7E3C-72C5-C9B1-85AF-BAB47382DBCD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F2961E1C-BEDB-1A9B-D433-66AC623868FF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D24C4883-D2B5-9C1D-7015-A1FD50CF3491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FEF8D303-A829-C54F-DA34-FEB1022619E3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EC59E3A0-AC44-578F-FB33-ECFB3A43FB4B}"/>
                </a:ext>
              </a:extLst>
            </p:cNvPr>
            <p:cNvSpPr/>
            <p:nvPr/>
          </p:nvSpPr>
          <p:spPr>
            <a:xfrm>
              <a:off x="983226" y="629264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2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28A0ABDE-B3B2-9004-A33A-91BDF0F30388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C653868F-FD0B-4662-E17D-969B8D62A6FC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8F8D4060-F77B-9A46-7147-5FBED6439F21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43B65E9F-C5C1-9F47-AE7C-53AA802A14D4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9842777B-0249-393D-EBC2-C760679863DF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3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6E524A25-CE46-D0C3-68FE-9F8B1FBCA1FD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AC1850BA-64DA-C342-40E1-BBEA366D6760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4E452093-ABE8-DE0C-AA8D-F824C7253635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F3F1D649-459B-DBFC-D840-2EFA40A558BE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9" name="矩形 598">
              <a:extLst>
                <a:ext uri="{FF2B5EF4-FFF2-40B4-BE49-F238E27FC236}">
                  <a16:creationId xmlns:a16="http://schemas.microsoft.com/office/drawing/2014/main" id="{08C47E4F-9806-D07B-F148-C0483336B65B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064B7462-0975-D2BA-C080-90C8FA084957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00E825BB-6487-AFCB-66E3-34C649D3A92B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2" name="群組 601">
            <a:extLst>
              <a:ext uri="{FF2B5EF4-FFF2-40B4-BE49-F238E27FC236}">
                <a16:creationId xmlns:a16="http://schemas.microsoft.com/office/drawing/2014/main" id="{94D43728-DF55-0835-EFD0-A3D170A561D8}"/>
              </a:ext>
            </a:extLst>
          </p:cNvPr>
          <p:cNvGrpSpPr/>
          <p:nvPr/>
        </p:nvGrpSpPr>
        <p:grpSpPr>
          <a:xfrm>
            <a:off x="4857368" y="3142700"/>
            <a:ext cx="2218446" cy="2540003"/>
            <a:chOff x="983223" y="-599767"/>
            <a:chExt cx="6145163" cy="7374191"/>
          </a:xfrm>
        </p:grpSpPr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C2131D36-CF0E-E3AB-2316-A24A470BC314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4" name="矩形 603">
              <a:extLst>
                <a:ext uri="{FF2B5EF4-FFF2-40B4-BE49-F238E27FC236}">
                  <a16:creationId xmlns:a16="http://schemas.microsoft.com/office/drawing/2014/main" id="{6D84EF9A-52ED-E4AA-5E8A-29C93C7804FE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79AA8927-6781-5E08-9C9B-FCF09FA5724F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6" name="矩形 605">
              <a:extLst>
                <a:ext uri="{FF2B5EF4-FFF2-40B4-BE49-F238E27FC236}">
                  <a16:creationId xmlns:a16="http://schemas.microsoft.com/office/drawing/2014/main" id="{754DAB6B-52EE-8EF4-289B-B36515285DA9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2772344B-D564-C047-7848-5E2AEF2E066B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AF2971B2-FFA4-8CA3-F821-9D9A34D626DC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9" name="矩形 608">
              <a:extLst>
                <a:ext uri="{FF2B5EF4-FFF2-40B4-BE49-F238E27FC236}">
                  <a16:creationId xmlns:a16="http://schemas.microsoft.com/office/drawing/2014/main" id="{C594AC36-3639-F80B-9A10-63334017981D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ED26E566-F86D-FD37-88D8-EC46F376F6B2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A6C49DBE-9DE4-6A02-7E66-9453B27DB33B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F81F7AB9-35D2-E550-A3A3-774D943C8040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FFECA8B7-C22F-2732-C8FC-DEF1FCDA8AD5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311CE717-A785-9AB3-0329-A8FA77D82B4F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8A3A98D0-5181-715D-DD6B-A175D3C2A410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2108C0F8-367D-FB1B-002E-70FDAD292F96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BD340137-907E-6CFE-CDAF-000676A52E1F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B50AAAA9-0B58-1C5D-C3EE-3D193AF66D50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3885A5A7-6A9D-6084-2801-F7C64D7A8274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AE70A76B-FE37-FFD4-1F21-CEEF603D6E6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71413465-89E8-A233-70EA-7FC874A378D5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44BA43E4-FA24-6A46-7605-A267B362E4FF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F610CF5B-5F70-6DA2-4AE2-9C58B1145A48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3614F743-B542-DB24-64DF-DB27CF28950E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A03C2025-4BBC-2DCF-2F0C-C6341DA1A771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DF234683-BC1E-4514-2CFA-4ADA8B581E9B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FFBC4FD1-0A2F-8F82-A40C-AD3940934C2A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B95A587D-49FE-9B90-F325-A264EFA1A189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D2CC83B0-079E-ADB8-41E7-898D7DF963C5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6EA36BB6-67C0-53ED-FD3E-349EE70D98E1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8445D56E-75D1-4C39-50AD-0F75810A4E52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2" name="群組 631">
            <a:extLst>
              <a:ext uri="{FF2B5EF4-FFF2-40B4-BE49-F238E27FC236}">
                <a16:creationId xmlns:a16="http://schemas.microsoft.com/office/drawing/2014/main" id="{14679DB8-0784-68DE-360A-DF338D12F834}"/>
              </a:ext>
            </a:extLst>
          </p:cNvPr>
          <p:cNvGrpSpPr/>
          <p:nvPr/>
        </p:nvGrpSpPr>
        <p:grpSpPr>
          <a:xfrm>
            <a:off x="4840376" y="3142031"/>
            <a:ext cx="2218446" cy="2540003"/>
            <a:chOff x="983223" y="-599767"/>
            <a:chExt cx="6145163" cy="7374191"/>
          </a:xfrm>
        </p:grpSpPr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9E80A9FD-7264-7B4D-2845-2B2DE3A85304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4D28D9CB-2E3D-6109-5571-06B484735EC1}"/>
                </a:ext>
              </a:extLst>
            </p:cNvPr>
            <p:cNvSpPr/>
            <p:nvPr/>
          </p:nvSpPr>
          <p:spPr>
            <a:xfrm>
              <a:off x="3441290" y="629264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AF932440-76C1-7E8D-6501-47F85212E739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85B89866-D71B-9FA9-146E-1E64EAC341FC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93E56C4B-4FF7-9237-03CD-F1754277FAE1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61952879-CD61-8554-0F8A-69B179DC84E5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0BB2EF95-2707-53E2-72CF-82047B7A99E5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E61A516C-DAA9-180C-7BE6-B39C6608541E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4568CA81-56BF-C34F-3806-F779E711FB57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9C21BA44-C8FB-861F-0781-7738C1D82EE7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A88345A9-5E37-B944-4179-2D983F9C655C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1316C20B-BC12-2D41-C7B1-871EB88E4C08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39752F79-64A8-6933-CD15-A04604E845BB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181B4BFF-2C30-0846-1CFA-973B8842588E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6595BE97-E28E-B628-09CE-2270AB75CC69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59D00505-83D5-66B3-28E7-A2E6D1433A38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C8752DAE-C751-1F6B-0596-DEF1CC9BAEC8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0653F6C4-0111-6DC6-70FC-9E01D5B55466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AE78C11F-EE76-B992-3332-E6F981EA110B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8D552CEF-4E0F-3104-279F-67BB24B00686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5E85C557-5294-1B2E-E1AA-34109574A24B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DF54BA39-D72C-9712-BAD0-4AE1324A54EE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2ACFBCC5-775E-4BD3-3781-93D3940C420A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336E9EC-7774-A513-F128-5ECCDE5171BC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7AAAAF54-72C7-08A6-C37B-0FB809AE2305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DA1A5CD4-0FD7-F6AB-35DD-98BD8A65D1BD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968DBAE4-88D6-D6AD-5F06-8FEA00D4A01D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0589D083-E462-5D8C-90C6-26D710368CA0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F8DD14FF-A051-77B7-BD1C-85880C5C7D68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2" name="群組 661">
            <a:extLst>
              <a:ext uri="{FF2B5EF4-FFF2-40B4-BE49-F238E27FC236}">
                <a16:creationId xmlns:a16="http://schemas.microsoft.com/office/drawing/2014/main" id="{130D8172-0CD0-9E3C-0D75-00139099B9F4}"/>
              </a:ext>
            </a:extLst>
          </p:cNvPr>
          <p:cNvGrpSpPr/>
          <p:nvPr/>
        </p:nvGrpSpPr>
        <p:grpSpPr>
          <a:xfrm>
            <a:off x="4881320" y="261794"/>
            <a:ext cx="2218446" cy="2540003"/>
            <a:chOff x="983223" y="-599767"/>
            <a:chExt cx="6145163" cy="7374191"/>
          </a:xfrm>
        </p:grpSpPr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9187C666-8786-83A8-FBB9-A6E9664F9E41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1C3C6AFC-0395-C205-776B-644D50670CAF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EBA3EC3C-7CBD-A672-E08E-B4D5E20E966E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266EF40A-B7AA-F81D-66C7-7A3B30FDFDF8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4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B26DB972-6E9A-56BE-B0FA-869DA661ADC5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39DD03EB-C3FE-A7C5-7586-00729333B7D5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42E79E6F-B897-4483-B731-87AB27753CAE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70" name="矩形 669">
              <a:extLst>
                <a:ext uri="{FF2B5EF4-FFF2-40B4-BE49-F238E27FC236}">
                  <a16:creationId xmlns:a16="http://schemas.microsoft.com/office/drawing/2014/main" id="{13CF253E-2D06-0CEC-933B-223DD1D95F6D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D0A6D45C-69E8-D6EB-087E-7C2B3F91C601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672" name="矩形 671">
              <a:extLst>
                <a:ext uri="{FF2B5EF4-FFF2-40B4-BE49-F238E27FC236}">
                  <a16:creationId xmlns:a16="http://schemas.microsoft.com/office/drawing/2014/main" id="{B7991F51-A174-0793-2264-44401344EE8F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30931E2A-1B8F-2E06-E77B-6EE2CB0CB8DD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674" name="矩形 673">
              <a:extLst>
                <a:ext uri="{FF2B5EF4-FFF2-40B4-BE49-F238E27FC236}">
                  <a16:creationId xmlns:a16="http://schemas.microsoft.com/office/drawing/2014/main" id="{8FFC21DB-EF8B-C384-9943-F95FB8236B96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675" name="矩形 674">
              <a:extLst>
                <a:ext uri="{FF2B5EF4-FFF2-40B4-BE49-F238E27FC236}">
                  <a16:creationId xmlns:a16="http://schemas.microsoft.com/office/drawing/2014/main" id="{6C117A41-A0FA-0AC1-C139-85C749552AAD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6" name="矩形 675">
              <a:extLst>
                <a:ext uri="{FF2B5EF4-FFF2-40B4-BE49-F238E27FC236}">
                  <a16:creationId xmlns:a16="http://schemas.microsoft.com/office/drawing/2014/main" id="{2E5A515A-3B8A-3A0F-CD55-AA5C1946C263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74D4304F-B854-A5C9-63E2-B09BAB44D6B6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3D0D903F-2C31-8B92-B699-4BF0FFB83751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2EC6715E-BDDC-31C4-17AF-FE819FED334F}"/>
                </a:ext>
              </a:extLst>
            </p:cNvPr>
            <p:cNvSpPr/>
            <p:nvPr/>
          </p:nvSpPr>
          <p:spPr>
            <a:xfrm>
              <a:off x="983226" y="629264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1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2A4432AF-A972-8249-06F3-69273BE3E406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136346A6-F226-F3BA-64D7-67C77745E488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D8B5C314-FDD7-E929-B798-A27728D1971A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B31680B6-F3E0-CC39-FC1C-0F82B9B041DD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7DABEDB7-46A1-F7DF-DE47-4F430A9986A7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814D1510-68BB-DDC4-E240-55B2B397D392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D987723A-1E8D-9552-ABB5-500CCA728F3A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3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E8BE88B3-D27E-D3FF-F1CE-1CE5F41CC019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649157C4-3680-EB8E-0432-B22F96D58FFB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6226E4B3-570D-966D-B799-1288ABB2DE13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C098F26A-7C7A-F1DB-3B34-FE822D30DBD4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B90B93C9-70E9-5EAF-3E4C-12C2B70EB388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2" name="群組 751">
            <a:extLst>
              <a:ext uri="{FF2B5EF4-FFF2-40B4-BE49-F238E27FC236}">
                <a16:creationId xmlns:a16="http://schemas.microsoft.com/office/drawing/2014/main" id="{915FAD32-740C-DFB3-556B-7BDD8BAD9599}"/>
              </a:ext>
            </a:extLst>
          </p:cNvPr>
          <p:cNvGrpSpPr/>
          <p:nvPr/>
        </p:nvGrpSpPr>
        <p:grpSpPr>
          <a:xfrm>
            <a:off x="7193144" y="3142031"/>
            <a:ext cx="2218446" cy="2540003"/>
            <a:chOff x="983223" y="-599767"/>
            <a:chExt cx="6145163" cy="7374191"/>
          </a:xfrm>
        </p:grpSpPr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A920C455-9535-5472-DE11-E9EF1394FE8A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D89AF59A-4A5C-7484-852B-A23CC4B94280}"/>
                </a:ext>
              </a:extLst>
            </p:cNvPr>
            <p:cNvSpPr/>
            <p:nvPr/>
          </p:nvSpPr>
          <p:spPr>
            <a:xfrm>
              <a:off x="3441290" y="629264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5" name="矩形 754">
              <a:extLst>
                <a:ext uri="{FF2B5EF4-FFF2-40B4-BE49-F238E27FC236}">
                  <a16:creationId xmlns:a16="http://schemas.microsoft.com/office/drawing/2014/main" id="{D8AF3C8B-48DA-2644-F693-61E42BDF144A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6" name="矩形 755">
              <a:extLst>
                <a:ext uri="{FF2B5EF4-FFF2-40B4-BE49-F238E27FC236}">
                  <a16:creationId xmlns:a16="http://schemas.microsoft.com/office/drawing/2014/main" id="{7EC8BD3B-1D76-5C45-87D1-644FBECF94A1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7" name="矩形 756">
              <a:extLst>
                <a:ext uri="{FF2B5EF4-FFF2-40B4-BE49-F238E27FC236}">
                  <a16:creationId xmlns:a16="http://schemas.microsoft.com/office/drawing/2014/main" id="{D2473A74-93B6-5E7A-B013-FD8E39625AF0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8" name="矩形 757">
              <a:extLst>
                <a:ext uri="{FF2B5EF4-FFF2-40B4-BE49-F238E27FC236}">
                  <a16:creationId xmlns:a16="http://schemas.microsoft.com/office/drawing/2014/main" id="{D5D9246E-9C9C-5EAA-0DB4-04467EA0DA1A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F01FF113-5ED5-7863-4308-365BDB96FF09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0" name="矩形 759">
              <a:extLst>
                <a:ext uri="{FF2B5EF4-FFF2-40B4-BE49-F238E27FC236}">
                  <a16:creationId xmlns:a16="http://schemas.microsoft.com/office/drawing/2014/main" id="{A9DF7E18-BC9E-2C1C-9A25-F16FF042E1D4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1" name="矩形 760">
              <a:extLst>
                <a:ext uri="{FF2B5EF4-FFF2-40B4-BE49-F238E27FC236}">
                  <a16:creationId xmlns:a16="http://schemas.microsoft.com/office/drawing/2014/main" id="{F7270064-EC86-B9C5-5D1A-F3736896BE43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2" name="矩形 761">
              <a:extLst>
                <a:ext uri="{FF2B5EF4-FFF2-40B4-BE49-F238E27FC236}">
                  <a16:creationId xmlns:a16="http://schemas.microsoft.com/office/drawing/2014/main" id="{6880415C-38A3-8CE1-DA97-2A16515EA2CD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3" name="矩形 762">
              <a:extLst>
                <a:ext uri="{FF2B5EF4-FFF2-40B4-BE49-F238E27FC236}">
                  <a16:creationId xmlns:a16="http://schemas.microsoft.com/office/drawing/2014/main" id="{06187B93-B16A-84FE-BE4F-BB69B528DF05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4" name="矩形 763">
              <a:extLst>
                <a:ext uri="{FF2B5EF4-FFF2-40B4-BE49-F238E27FC236}">
                  <a16:creationId xmlns:a16="http://schemas.microsoft.com/office/drawing/2014/main" id="{962F19DF-5BA2-F69D-AA7B-5A36D6E6C090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B3D036F7-B83B-86AA-FC65-5938F6521FF4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48CEB362-C05E-8BE4-9169-98546F26443A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FC7CF433-B0F4-812B-09F4-4313A48294CB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EEAFFBEE-041F-A946-82AA-E62F6A3385E7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9" name="矩形 768">
              <a:extLst>
                <a:ext uri="{FF2B5EF4-FFF2-40B4-BE49-F238E27FC236}">
                  <a16:creationId xmlns:a16="http://schemas.microsoft.com/office/drawing/2014/main" id="{C42CF6D9-F74A-7E2F-8AD7-B2491C0E7BAA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A3826322-3541-7F2F-B63E-7E53E719726F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1" name="矩形 770">
              <a:extLst>
                <a:ext uri="{FF2B5EF4-FFF2-40B4-BE49-F238E27FC236}">
                  <a16:creationId xmlns:a16="http://schemas.microsoft.com/office/drawing/2014/main" id="{FF615B2A-13DE-16B5-B1EA-08A0C8D94BB2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2" name="矩形 771">
              <a:extLst>
                <a:ext uri="{FF2B5EF4-FFF2-40B4-BE49-F238E27FC236}">
                  <a16:creationId xmlns:a16="http://schemas.microsoft.com/office/drawing/2014/main" id="{DF6EC458-1853-847B-5165-719A8E8201C4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3" name="矩形 772">
              <a:extLst>
                <a:ext uri="{FF2B5EF4-FFF2-40B4-BE49-F238E27FC236}">
                  <a16:creationId xmlns:a16="http://schemas.microsoft.com/office/drawing/2014/main" id="{B0E6EDBD-738D-6DE5-DB20-5CF78836CC29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D6BDABE9-3AA5-4FAE-9AB3-678A74393E24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5" name="矩形 774">
              <a:extLst>
                <a:ext uri="{FF2B5EF4-FFF2-40B4-BE49-F238E27FC236}">
                  <a16:creationId xmlns:a16="http://schemas.microsoft.com/office/drawing/2014/main" id="{F6B31161-3EBF-2899-8939-0949A32588CC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6" name="矩形 775">
              <a:extLst>
                <a:ext uri="{FF2B5EF4-FFF2-40B4-BE49-F238E27FC236}">
                  <a16:creationId xmlns:a16="http://schemas.microsoft.com/office/drawing/2014/main" id="{F54673C4-D051-F257-0362-970A895257F2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7" name="矩形 776">
              <a:extLst>
                <a:ext uri="{FF2B5EF4-FFF2-40B4-BE49-F238E27FC236}">
                  <a16:creationId xmlns:a16="http://schemas.microsoft.com/office/drawing/2014/main" id="{6231C168-08A2-6008-E791-5AD00813D884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8" name="矩形 777">
              <a:extLst>
                <a:ext uri="{FF2B5EF4-FFF2-40B4-BE49-F238E27FC236}">
                  <a16:creationId xmlns:a16="http://schemas.microsoft.com/office/drawing/2014/main" id="{D6ED8E04-2779-D071-250F-9E8BD8B1A71B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9" name="矩形 778">
              <a:extLst>
                <a:ext uri="{FF2B5EF4-FFF2-40B4-BE49-F238E27FC236}">
                  <a16:creationId xmlns:a16="http://schemas.microsoft.com/office/drawing/2014/main" id="{AD4FFA6D-28D6-5E64-6DBD-8D6C3CA04B94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0" name="矩形 779">
              <a:extLst>
                <a:ext uri="{FF2B5EF4-FFF2-40B4-BE49-F238E27FC236}">
                  <a16:creationId xmlns:a16="http://schemas.microsoft.com/office/drawing/2014/main" id="{5D5931A4-4C05-2BBD-6584-4092FB8FD213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1" name="矩形 780">
              <a:extLst>
                <a:ext uri="{FF2B5EF4-FFF2-40B4-BE49-F238E27FC236}">
                  <a16:creationId xmlns:a16="http://schemas.microsoft.com/office/drawing/2014/main" id="{5FF93311-CDEF-137C-EC8E-1E05D1A43E89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2" name="群組 781">
            <a:extLst>
              <a:ext uri="{FF2B5EF4-FFF2-40B4-BE49-F238E27FC236}">
                <a16:creationId xmlns:a16="http://schemas.microsoft.com/office/drawing/2014/main" id="{7901D7D0-9DD0-35F6-2749-BBBEA6131396}"/>
              </a:ext>
            </a:extLst>
          </p:cNvPr>
          <p:cNvGrpSpPr/>
          <p:nvPr/>
        </p:nvGrpSpPr>
        <p:grpSpPr>
          <a:xfrm>
            <a:off x="7258040" y="255994"/>
            <a:ext cx="2218446" cy="2540003"/>
            <a:chOff x="983223" y="-599767"/>
            <a:chExt cx="6145163" cy="7374191"/>
          </a:xfrm>
        </p:grpSpPr>
        <p:sp>
          <p:nvSpPr>
            <p:cNvPr id="783" name="矩形 782">
              <a:extLst>
                <a:ext uri="{FF2B5EF4-FFF2-40B4-BE49-F238E27FC236}">
                  <a16:creationId xmlns:a16="http://schemas.microsoft.com/office/drawing/2014/main" id="{74F57C0E-7692-DAB7-B374-EFC643CDB34C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0A850A7D-A41B-D4AD-FD02-D817691C536B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5" name="矩形 784">
              <a:extLst>
                <a:ext uri="{FF2B5EF4-FFF2-40B4-BE49-F238E27FC236}">
                  <a16:creationId xmlns:a16="http://schemas.microsoft.com/office/drawing/2014/main" id="{C728D1A0-A78A-6ABF-7AFD-8EEA9AC09C68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6" name="矩形 785">
              <a:extLst>
                <a:ext uri="{FF2B5EF4-FFF2-40B4-BE49-F238E27FC236}">
                  <a16:creationId xmlns:a16="http://schemas.microsoft.com/office/drawing/2014/main" id="{66E604AD-58FD-8398-0092-B62141A91326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4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87" name="矩形 786">
              <a:extLst>
                <a:ext uri="{FF2B5EF4-FFF2-40B4-BE49-F238E27FC236}">
                  <a16:creationId xmlns:a16="http://schemas.microsoft.com/office/drawing/2014/main" id="{453B0409-37D2-A4F3-03B7-EEA922A291FD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788" name="矩形 787">
              <a:extLst>
                <a:ext uri="{FF2B5EF4-FFF2-40B4-BE49-F238E27FC236}">
                  <a16:creationId xmlns:a16="http://schemas.microsoft.com/office/drawing/2014/main" id="{4F6E432D-AC77-2CC5-654C-B9A7B1A8A562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789" name="矩形 788">
              <a:extLst>
                <a:ext uri="{FF2B5EF4-FFF2-40B4-BE49-F238E27FC236}">
                  <a16:creationId xmlns:a16="http://schemas.microsoft.com/office/drawing/2014/main" id="{F118883B-A0C0-F749-5290-B37D37AB9E95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31F1EC5F-8859-2B55-64DB-01CB4CDE412A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1" name="矩形 790">
              <a:extLst>
                <a:ext uri="{FF2B5EF4-FFF2-40B4-BE49-F238E27FC236}">
                  <a16:creationId xmlns:a16="http://schemas.microsoft.com/office/drawing/2014/main" id="{5D7DE974-A845-53A4-FCE4-58FB4E25C7CB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792" name="矩形 791">
              <a:extLst>
                <a:ext uri="{FF2B5EF4-FFF2-40B4-BE49-F238E27FC236}">
                  <a16:creationId xmlns:a16="http://schemas.microsoft.com/office/drawing/2014/main" id="{D8CABC69-D19F-0935-485A-48A253B7E1C9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3" name="矩形 792">
              <a:extLst>
                <a:ext uri="{FF2B5EF4-FFF2-40B4-BE49-F238E27FC236}">
                  <a16:creationId xmlns:a16="http://schemas.microsoft.com/office/drawing/2014/main" id="{54D211EF-361A-1E00-0B4F-C90CA9862C13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794" name="矩形 793">
              <a:extLst>
                <a:ext uri="{FF2B5EF4-FFF2-40B4-BE49-F238E27FC236}">
                  <a16:creationId xmlns:a16="http://schemas.microsoft.com/office/drawing/2014/main" id="{6973EB34-068D-5D9B-CB0A-544D4D79240A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795" name="矩形 794">
              <a:extLst>
                <a:ext uri="{FF2B5EF4-FFF2-40B4-BE49-F238E27FC236}">
                  <a16:creationId xmlns:a16="http://schemas.microsoft.com/office/drawing/2014/main" id="{E36D443D-2B25-5C0B-8C49-B369E738AE68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6" name="矩形 795">
              <a:extLst>
                <a:ext uri="{FF2B5EF4-FFF2-40B4-BE49-F238E27FC236}">
                  <a16:creationId xmlns:a16="http://schemas.microsoft.com/office/drawing/2014/main" id="{504BEDC3-A146-C1F1-28C2-EB311C7C6E43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797" name="矩形 796">
              <a:extLst>
                <a:ext uri="{FF2B5EF4-FFF2-40B4-BE49-F238E27FC236}">
                  <a16:creationId xmlns:a16="http://schemas.microsoft.com/office/drawing/2014/main" id="{98549A85-35AD-85E8-FE9F-31BEAAE5B3F5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8" name="矩形 797">
              <a:extLst>
                <a:ext uri="{FF2B5EF4-FFF2-40B4-BE49-F238E27FC236}">
                  <a16:creationId xmlns:a16="http://schemas.microsoft.com/office/drawing/2014/main" id="{9813CFF7-1A32-5E34-5059-15ECBA69D8F6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799" name="矩形 798">
              <a:extLst>
                <a:ext uri="{FF2B5EF4-FFF2-40B4-BE49-F238E27FC236}">
                  <a16:creationId xmlns:a16="http://schemas.microsoft.com/office/drawing/2014/main" id="{62B3D7DE-691E-19CB-D60F-C3549A8557EA}"/>
                </a:ext>
              </a:extLst>
            </p:cNvPr>
            <p:cNvSpPr/>
            <p:nvPr/>
          </p:nvSpPr>
          <p:spPr>
            <a:xfrm>
              <a:off x="983226" y="629264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1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00" name="矩形 799">
              <a:extLst>
                <a:ext uri="{FF2B5EF4-FFF2-40B4-BE49-F238E27FC236}">
                  <a16:creationId xmlns:a16="http://schemas.microsoft.com/office/drawing/2014/main" id="{BE9977AC-2BDE-9E73-7363-CE9996C0CBA6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01" name="矩形 800">
              <a:extLst>
                <a:ext uri="{FF2B5EF4-FFF2-40B4-BE49-F238E27FC236}">
                  <a16:creationId xmlns:a16="http://schemas.microsoft.com/office/drawing/2014/main" id="{6A435965-BA86-3716-2B53-01B1485DF73E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02" name="矩形 801">
              <a:extLst>
                <a:ext uri="{FF2B5EF4-FFF2-40B4-BE49-F238E27FC236}">
                  <a16:creationId xmlns:a16="http://schemas.microsoft.com/office/drawing/2014/main" id="{7E62490C-43C4-D090-BE7A-EBD5B98CCDC8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03" name="矩形 802">
              <a:extLst>
                <a:ext uri="{FF2B5EF4-FFF2-40B4-BE49-F238E27FC236}">
                  <a16:creationId xmlns:a16="http://schemas.microsoft.com/office/drawing/2014/main" id="{D7B45D5A-348A-17FF-25A3-D2C2667A3FF7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04" name="矩形 803">
              <a:extLst>
                <a:ext uri="{FF2B5EF4-FFF2-40B4-BE49-F238E27FC236}">
                  <a16:creationId xmlns:a16="http://schemas.microsoft.com/office/drawing/2014/main" id="{0DDFBDAA-2841-C027-5D76-C67B504BFA23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5" name="矩形 804">
              <a:extLst>
                <a:ext uri="{FF2B5EF4-FFF2-40B4-BE49-F238E27FC236}">
                  <a16:creationId xmlns:a16="http://schemas.microsoft.com/office/drawing/2014/main" id="{D3DD22C1-970A-0FC7-C2F3-8D0B899033C7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06" name="矩形 805">
              <a:extLst>
                <a:ext uri="{FF2B5EF4-FFF2-40B4-BE49-F238E27FC236}">
                  <a16:creationId xmlns:a16="http://schemas.microsoft.com/office/drawing/2014/main" id="{EC22D5F9-AB18-6BD8-2893-BB16572A6085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3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07" name="矩形 806">
              <a:extLst>
                <a:ext uri="{FF2B5EF4-FFF2-40B4-BE49-F238E27FC236}">
                  <a16:creationId xmlns:a16="http://schemas.microsoft.com/office/drawing/2014/main" id="{CCB2833F-62AE-2975-6702-8D9C330E8461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8" name="矩形 807">
              <a:extLst>
                <a:ext uri="{FF2B5EF4-FFF2-40B4-BE49-F238E27FC236}">
                  <a16:creationId xmlns:a16="http://schemas.microsoft.com/office/drawing/2014/main" id="{E772E44D-90E7-45A3-70FD-3DBB5289058B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9" name="矩形 808">
              <a:extLst>
                <a:ext uri="{FF2B5EF4-FFF2-40B4-BE49-F238E27FC236}">
                  <a16:creationId xmlns:a16="http://schemas.microsoft.com/office/drawing/2014/main" id="{11CC6D20-DD7A-AEB4-09E6-11BEF75F317E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0" name="矩形 809">
              <a:extLst>
                <a:ext uri="{FF2B5EF4-FFF2-40B4-BE49-F238E27FC236}">
                  <a16:creationId xmlns:a16="http://schemas.microsoft.com/office/drawing/2014/main" id="{0F7D39C5-978C-7E56-BBF4-16347DCFF35E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1" name="矩形 810">
              <a:extLst>
                <a:ext uri="{FF2B5EF4-FFF2-40B4-BE49-F238E27FC236}">
                  <a16:creationId xmlns:a16="http://schemas.microsoft.com/office/drawing/2014/main" id="{20BF9D5C-090D-9E7E-3C4B-3D3196339C8F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2" name="群組 691">
            <a:extLst>
              <a:ext uri="{FF2B5EF4-FFF2-40B4-BE49-F238E27FC236}">
                <a16:creationId xmlns:a16="http://schemas.microsoft.com/office/drawing/2014/main" id="{F39CB1C0-6502-5566-A2A8-9315104FED0A}"/>
              </a:ext>
            </a:extLst>
          </p:cNvPr>
          <p:cNvGrpSpPr/>
          <p:nvPr/>
        </p:nvGrpSpPr>
        <p:grpSpPr>
          <a:xfrm>
            <a:off x="7164198" y="3149483"/>
            <a:ext cx="2218446" cy="2540003"/>
            <a:chOff x="983223" y="-599767"/>
            <a:chExt cx="6145163" cy="7374191"/>
          </a:xfrm>
        </p:grpSpPr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20506E44-47BA-4053-E37E-98EB72477494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FB452DD7-2B3B-38D7-3F89-76D9854AF361}"/>
                </a:ext>
              </a:extLst>
            </p:cNvPr>
            <p:cNvSpPr/>
            <p:nvPr/>
          </p:nvSpPr>
          <p:spPr>
            <a:xfrm>
              <a:off x="3441290" y="629264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4427539C-62D5-3ABB-5462-D4FFB6D00E14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96272A1-CA8B-2481-A512-8E675AD2886A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C1292E85-AFCA-66AC-9595-254BA8A48D98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0CA95388-956B-7A85-9F80-61C319996FE2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EEF23F90-84DD-DEB6-2944-280A557CD061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DAFD2661-02D6-2BAF-C9F2-F099CBA7FBEA}"/>
                </a:ext>
              </a:extLst>
            </p:cNvPr>
            <p:cNvSpPr/>
            <p:nvPr/>
          </p:nvSpPr>
          <p:spPr>
            <a:xfrm>
              <a:off x="5899355" y="1858296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7BE3B77C-EA01-83B6-964D-C95332D22626}"/>
                </a:ext>
              </a:extLst>
            </p:cNvPr>
            <p:cNvSpPr/>
            <p:nvPr/>
          </p:nvSpPr>
          <p:spPr>
            <a:xfrm>
              <a:off x="2212257" y="3087330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67534974-25A9-7528-4230-594773CFD1BC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729F9C15-2C9A-EB5C-21B5-F6F56C3E8D09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8F104D10-667B-F531-05F1-DF03D8BB8075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2B76188A-68EC-6977-2AE7-A16B7171D471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BA11D2E9-FC38-EB2C-AB34-1C8705895FFA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B4C1C0FE-CDE9-6732-7407-FB9EE49D79F4}"/>
                </a:ext>
              </a:extLst>
            </p:cNvPr>
            <p:cNvSpPr/>
            <p:nvPr/>
          </p:nvSpPr>
          <p:spPr>
            <a:xfrm>
              <a:off x="4670321" y="4316361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D9F7D941-67A9-3B33-541D-6DB0F552F728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48656DD9-F8F4-B27D-42D1-13B310B97D5D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35A742B2-630D-1202-9FD5-402A7281DFFD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A4340690-7EA4-0AA4-7E5D-6F326CE07FE3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DEC0ED2F-09B6-08EB-831D-6124BA5CF374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4BFEA598-6143-33BF-958B-47BB5B206632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2DC7AD1D-0B41-FA07-3EF8-3DB0E4EBE454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1B342E3D-40A0-635D-82C1-AEA7A8AA7EDF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7D706CAC-1D59-EF9D-2912-97919CC5BA25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85950ECA-384D-F895-7D9E-410E8681EB84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FDCBFB0C-E781-BADE-F7D2-173583816F89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7F02F539-E028-74DB-F26A-DD867DA9CB93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13861BAE-9EB6-895A-5D0D-EDD5B0F50B7E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B108C561-E824-2367-D6BE-CE0F3F9FA77D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群組 721">
            <a:extLst>
              <a:ext uri="{FF2B5EF4-FFF2-40B4-BE49-F238E27FC236}">
                <a16:creationId xmlns:a16="http://schemas.microsoft.com/office/drawing/2014/main" id="{63821489-C5D2-E524-A1B6-5B92C7C6D620}"/>
              </a:ext>
            </a:extLst>
          </p:cNvPr>
          <p:cNvGrpSpPr/>
          <p:nvPr/>
        </p:nvGrpSpPr>
        <p:grpSpPr>
          <a:xfrm>
            <a:off x="7262139" y="248176"/>
            <a:ext cx="2218446" cy="2540003"/>
            <a:chOff x="983223" y="-599767"/>
            <a:chExt cx="6145163" cy="7374191"/>
          </a:xfrm>
        </p:grpSpPr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B98EC291-D21D-EBAE-964C-88D6B2C7EC46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E3A1B37A-7020-851A-D5B0-10D7C4555D7F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960D4410-5F19-2643-84EE-6398F01EC1AA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965E543E-0FE2-75A0-EE2E-BBB548D3E1AF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73695A75-2DDF-70B8-7B7D-650CF5356EC6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4A56219A-2822-4EF7-A858-559744D58BF4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2D7CD257-3821-70DA-40CB-790F55F38185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EF311F28-2402-95CF-4735-B1E0D704F853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25B620A9-FED8-9DBE-2460-40DB541961BC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6F8C8001-67F8-C31E-4481-7AAFACB70C56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C2802D47-7D70-4A79-4C2F-BEDA026EA881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8E97702E-92DE-32F9-DEC7-9084EFB35F1F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68B4A4A3-DC16-12E7-35BA-00592B1F69E1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038AD484-8E15-3734-8D1E-3A02B561DB1D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AE29259D-99A9-C010-98DB-2E10CDC08A2C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61381D4F-BFED-2CE1-3195-459C3C0ADD0B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36F05625-B7D3-7E37-BF20-EA6D684117EA}"/>
                </a:ext>
              </a:extLst>
            </p:cNvPr>
            <p:cNvSpPr/>
            <p:nvPr/>
          </p:nvSpPr>
          <p:spPr>
            <a:xfrm>
              <a:off x="983226" y="629264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76C81BF0-43BD-27D1-183E-3463846418AE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F0DBF703-AF86-78CE-01A2-39921DD0EBAC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0C325FD3-EB4C-6979-ABD3-B7C5BDDD09AD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CEDEDD86-0C5C-206E-301C-A99AEA1C2B1F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D627BB4D-D39C-9716-BB32-1B05C304518F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625348EF-EA3C-1C59-80C8-08BFE0D0D75B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AFD033DB-3D68-9BF6-27D1-30C520CDDEDC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60EF4A9C-4C6C-1B6C-1AAD-0B97322EBE8E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837EA3E1-562A-8BE5-0BAA-91866E0C1DF5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A7E912F4-2EE7-3C0F-8A8A-A4DB2BFA2D34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DBA4D2D5-4BEC-6599-B956-537DE561C639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1" name="矩形 750">
              <a:extLst>
                <a:ext uri="{FF2B5EF4-FFF2-40B4-BE49-F238E27FC236}">
                  <a16:creationId xmlns:a16="http://schemas.microsoft.com/office/drawing/2014/main" id="{C3F48F44-E42E-5B61-A6AF-A7A44727E102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2" name="群組 811">
            <a:extLst>
              <a:ext uri="{FF2B5EF4-FFF2-40B4-BE49-F238E27FC236}">
                <a16:creationId xmlns:a16="http://schemas.microsoft.com/office/drawing/2014/main" id="{D790EBBF-CF8D-EB43-AC03-350F66499B8A}"/>
              </a:ext>
            </a:extLst>
          </p:cNvPr>
          <p:cNvGrpSpPr/>
          <p:nvPr/>
        </p:nvGrpSpPr>
        <p:grpSpPr>
          <a:xfrm>
            <a:off x="151832" y="286702"/>
            <a:ext cx="2218446" cy="2540003"/>
            <a:chOff x="983223" y="-599767"/>
            <a:chExt cx="6145163" cy="7374191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7B8B1F4E-59CB-1464-658B-15B10343DFF7}"/>
                </a:ext>
              </a:extLst>
            </p:cNvPr>
            <p:cNvSpPr/>
            <p:nvPr/>
          </p:nvSpPr>
          <p:spPr>
            <a:xfrm>
              <a:off x="2212258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0FBF54E7-799C-D244-CDEF-64819EC11D5A}"/>
                </a:ext>
              </a:extLst>
            </p:cNvPr>
            <p:cNvSpPr/>
            <p:nvPr/>
          </p:nvSpPr>
          <p:spPr>
            <a:xfrm>
              <a:off x="3441290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994A418B-22C9-F301-9968-6C2879D98AC8}"/>
                </a:ext>
              </a:extLst>
            </p:cNvPr>
            <p:cNvSpPr/>
            <p:nvPr/>
          </p:nvSpPr>
          <p:spPr>
            <a:xfrm>
              <a:off x="4670322" y="629265"/>
              <a:ext cx="1229033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11300978-4E5E-4006-DB3E-461B5F8F196F}"/>
                </a:ext>
              </a:extLst>
            </p:cNvPr>
            <p:cNvSpPr/>
            <p:nvPr/>
          </p:nvSpPr>
          <p:spPr>
            <a:xfrm>
              <a:off x="5899354" y="629265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15D4B7C-C869-EE16-4762-DF7A86626FE5}"/>
                </a:ext>
              </a:extLst>
            </p:cNvPr>
            <p:cNvSpPr/>
            <p:nvPr/>
          </p:nvSpPr>
          <p:spPr>
            <a:xfrm>
              <a:off x="2212258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C339B464-0E39-6D02-663A-08C9756AC770}"/>
                </a:ext>
              </a:extLst>
            </p:cNvPr>
            <p:cNvSpPr/>
            <p:nvPr/>
          </p:nvSpPr>
          <p:spPr>
            <a:xfrm>
              <a:off x="3441290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2E1B996-69E2-4C87-C2C3-8EC523D569DE}"/>
                </a:ext>
              </a:extLst>
            </p:cNvPr>
            <p:cNvSpPr/>
            <p:nvPr/>
          </p:nvSpPr>
          <p:spPr>
            <a:xfrm>
              <a:off x="4670322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E9BDB73F-1FB3-6A18-DD0C-4B9DF9B3EF8F}"/>
                </a:ext>
              </a:extLst>
            </p:cNvPr>
            <p:cNvSpPr/>
            <p:nvPr/>
          </p:nvSpPr>
          <p:spPr>
            <a:xfrm>
              <a:off x="5899354" y="1858297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17906AF4-DFCB-B7ED-BF2D-906227B8C2BC}"/>
                </a:ext>
              </a:extLst>
            </p:cNvPr>
            <p:cNvSpPr/>
            <p:nvPr/>
          </p:nvSpPr>
          <p:spPr>
            <a:xfrm>
              <a:off x="2212258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C1CD777F-A41B-0138-561A-8C8A9C8BD2B7}"/>
                </a:ext>
              </a:extLst>
            </p:cNvPr>
            <p:cNvSpPr/>
            <p:nvPr/>
          </p:nvSpPr>
          <p:spPr>
            <a:xfrm>
              <a:off x="3441290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F97BAE89-A6CA-DBAA-10F8-A6635AA1D680}"/>
                </a:ext>
              </a:extLst>
            </p:cNvPr>
            <p:cNvSpPr/>
            <p:nvPr/>
          </p:nvSpPr>
          <p:spPr>
            <a:xfrm>
              <a:off x="4670322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A5A56C3-C1E7-D716-AFDB-022ADE1DE21E}"/>
                </a:ext>
              </a:extLst>
            </p:cNvPr>
            <p:cNvSpPr/>
            <p:nvPr/>
          </p:nvSpPr>
          <p:spPr>
            <a:xfrm>
              <a:off x="5899354" y="3087329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A71ADD6C-68CF-694C-53AF-BCEA386AB60F}"/>
                </a:ext>
              </a:extLst>
            </p:cNvPr>
            <p:cNvSpPr/>
            <p:nvPr/>
          </p:nvSpPr>
          <p:spPr>
            <a:xfrm>
              <a:off x="2212258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2D64EDCF-0F22-516E-4B0F-467C7A73C4EE}"/>
                </a:ext>
              </a:extLst>
            </p:cNvPr>
            <p:cNvSpPr/>
            <p:nvPr/>
          </p:nvSpPr>
          <p:spPr>
            <a:xfrm>
              <a:off x="3441290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8719CE9B-CA82-56C7-3A66-1C25F5EBDBA2}"/>
                </a:ext>
              </a:extLst>
            </p:cNvPr>
            <p:cNvSpPr/>
            <p:nvPr/>
          </p:nvSpPr>
          <p:spPr>
            <a:xfrm>
              <a:off x="4670322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88C945F4-F217-FA2D-1AF4-3D32B844B7B4}"/>
                </a:ext>
              </a:extLst>
            </p:cNvPr>
            <p:cNvSpPr/>
            <p:nvPr/>
          </p:nvSpPr>
          <p:spPr>
            <a:xfrm>
              <a:off x="5899354" y="4316361"/>
              <a:ext cx="1229032" cy="1229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25524784-8913-B7C4-32B9-C6B406C09E12}"/>
                </a:ext>
              </a:extLst>
            </p:cNvPr>
            <p:cNvSpPr/>
            <p:nvPr/>
          </p:nvSpPr>
          <p:spPr>
            <a:xfrm>
              <a:off x="983226" y="629265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79584E4B-5831-C1DC-11D1-E4BE4334B656}"/>
                </a:ext>
              </a:extLst>
            </p:cNvPr>
            <p:cNvSpPr/>
            <p:nvPr/>
          </p:nvSpPr>
          <p:spPr>
            <a:xfrm>
              <a:off x="983226" y="185829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03ECB505-C132-5A2A-4128-C88C1499DEDE}"/>
                </a:ext>
              </a:extLst>
            </p:cNvPr>
            <p:cNvSpPr/>
            <p:nvPr/>
          </p:nvSpPr>
          <p:spPr>
            <a:xfrm>
              <a:off x="983226" y="3087329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9008DCD3-7445-3FC7-59DE-84D337C13862}"/>
                </a:ext>
              </a:extLst>
            </p:cNvPr>
            <p:cNvSpPr/>
            <p:nvPr/>
          </p:nvSpPr>
          <p:spPr>
            <a:xfrm>
              <a:off x="983226" y="4316361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B1D4429E-EFFC-3373-F945-834F3A2E62EC}"/>
                </a:ext>
              </a:extLst>
            </p:cNvPr>
            <p:cNvSpPr/>
            <p:nvPr/>
          </p:nvSpPr>
          <p:spPr>
            <a:xfrm>
              <a:off x="2212258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0BCD422A-8FE2-CD8E-08DF-59CF48A0911C}"/>
                </a:ext>
              </a:extLst>
            </p:cNvPr>
            <p:cNvSpPr/>
            <p:nvPr/>
          </p:nvSpPr>
          <p:spPr>
            <a:xfrm>
              <a:off x="3441290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B0A38FF0-4783-F622-E048-25C07774C042}"/>
                </a:ext>
              </a:extLst>
            </p:cNvPr>
            <p:cNvSpPr/>
            <p:nvPr/>
          </p:nvSpPr>
          <p:spPr>
            <a:xfrm>
              <a:off x="4670322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9B069091-DB6A-8424-E669-924E5D148A2C}"/>
                </a:ext>
              </a:extLst>
            </p:cNvPr>
            <p:cNvSpPr/>
            <p:nvPr/>
          </p:nvSpPr>
          <p:spPr>
            <a:xfrm>
              <a:off x="5899354" y="-599767"/>
              <a:ext cx="1229032" cy="1229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4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F8CFF72-93C6-28C3-999C-D5B0414CD58C}"/>
                </a:ext>
              </a:extLst>
            </p:cNvPr>
            <p:cNvSpPr/>
            <p:nvPr/>
          </p:nvSpPr>
          <p:spPr>
            <a:xfrm>
              <a:off x="2212257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28E23A62-F5B9-70BC-B05C-2C5AD2E76ED7}"/>
                </a:ext>
              </a:extLst>
            </p:cNvPr>
            <p:cNvSpPr/>
            <p:nvPr/>
          </p:nvSpPr>
          <p:spPr>
            <a:xfrm>
              <a:off x="344129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1EB8A61B-6F05-2277-7162-05DB96F42B12}"/>
                </a:ext>
              </a:extLst>
            </p:cNvPr>
            <p:cNvSpPr/>
            <p:nvPr/>
          </p:nvSpPr>
          <p:spPr>
            <a:xfrm>
              <a:off x="4670321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F5416753-2853-D49B-AF01-731E11404E22}"/>
                </a:ext>
              </a:extLst>
            </p:cNvPr>
            <p:cNvSpPr/>
            <p:nvPr/>
          </p:nvSpPr>
          <p:spPr>
            <a:xfrm>
              <a:off x="5899355" y="5545393"/>
              <a:ext cx="1229031" cy="122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20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CFB28C47-EACA-21C0-5E34-069AD96F5102}"/>
                </a:ext>
              </a:extLst>
            </p:cNvPr>
            <p:cNvSpPr/>
            <p:nvPr/>
          </p:nvSpPr>
          <p:spPr>
            <a:xfrm>
              <a:off x="983223" y="5545393"/>
              <a:ext cx="1229031" cy="1229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</a:rPr>
                <a:t>1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3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767</Words>
  <Application>Microsoft Office PowerPoint</Application>
  <PresentationFormat>寬螢幕</PresentationFormat>
  <Paragraphs>518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第一組 一維陣列</vt:lpstr>
      <vt:lpstr>題目:Bingo遊戲</vt:lpstr>
      <vt:lpstr>Input Format</vt:lpstr>
      <vt:lpstr>解題思路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俊瑋 丁</dc:creator>
  <cp:lastModifiedBy>俊瑋 丁</cp:lastModifiedBy>
  <cp:revision>3</cp:revision>
  <dcterms:created xsi:type="dcterms:W3CDTF">2022-10-08T15:22:04Z</dcterms:created>
  <dcterms:modified xsi:type="dcterms:W3CDTF">2022-10-09T16:09:39Z</dcterms:modified>
</cp:coreProperties>
</file>