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1C51-D791-42AC-8234-61AB0AE9EF3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01115-0569-45EA-B5C8-E9E69F1C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Jidesh </a:t>
            </a:r>
            <a:r>
              <a:rPr lang="en-US" dirty="0" err="1" smtClean="0"/>
              <a:t>Govinda</a:t>
            </a:r>
            <a:r>
              <a:rPr lang="en-US" dirty="0" smtClean="0"/>
              <a:t> Baidya</a:t>
            </a:r>
          </a:p>
          <a:p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2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Boolean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23907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data type is used to work with Boolean values of </a:t>
            </a:r>
            <a:r>
              <a:rPr lang="en-GB" b="1" dirty="0"/>
              <a:t>true and false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In C#, the datatype is denoted by the Boolean keyword. Below is an example </a:t>
            </a:r>
            <a:r>
              <a:rPr lang="en-GB" dirty="0" smtClean="0"/>
              <a:t>of </a:t>
            </a:r>
            <a:r>
              <a:rPr lang="en-GB" dirty="0"/>
              <a:t>this datatype can be used</a:t>
            </a:r>
            <a:r>
              <a:rPr lang="en-GB" dirty="0" smtClean="0"/>
              <a:t>.</a:t>
            </a:r>
          </a:p>
          <a:p>
            <a:r>
              <a:rPr lang="en-GB" dirty="0"/>
              <a:t> our example, we will define a Boolean variable called 'status</a:t>
            </a:r>
            <a:r>
              <a:rPr lang="en-GB" dirty="0" smtClean="0"/>
              <a:t>.‘</a:t>
            </a:r>
          </a:p>
          <a:p>
            <a:r>
              <a:rPr lang="en-GB" dirty="0" smtClean="0"/>
              <a:t> </a:t>
            </a:r>
            <a:r>
              <a:rPr lang="en-GB" dirty="0"/>
              <a:t>We will then assign a </a:t>
            </a:r>
            <a:r>
              <a:rPr lang="en-GB" dirty="0" err="1"/>
              <a:t>boolean</a:t>
            </a:r>
            <a:r>
              <a:rPr lang="en-GB" dirty="0"/>
              <a:t> value to the variable and then display it accordingly.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54412"/>
            <a:ext cx="10711357" cy="29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76325"/>
            <a:ext cx="10515600" cy="2784475"/>
          </a:xfrm>
        </p:spPr>
        <p:txBody>
          <a:bodyPr/>
          <a:lstStyle/>
          <a:p>
            <a:r>
              <a:rPr lang="en-GB" dirty="0"/>
              <a:t>A String data type is used to work with String values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In C#, the datatype is denoted by the keyword 'String'. Below is an example of this datatype.</a:t>
            </a:r>
          </a:p>
          <a:p>
            <a:r>
              <a:rPr lang="en-GB" dirty="0"/>
              <a:t>In our example, we will define a String variable called 'message.'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will then assign a String value to the variable and then display it accordingly.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860800"/>
            <a:ext cx="11074400" cy="26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136525"/>
            <a:ext cx="10515600" cy="9683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C# Enumeration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746125"/>
            <a:ext cx="10515600" cy="2657475"/>
          </a:xfrm>
        </p:spPr>
        <p:txBody>
          <a:bodyPr/>
          <a:lstStyle/>
          <a:p>
            <a:r>
              <a:rPr lang="en-GB" dirty="0"/>
              <a:t>An enumeration is used in any programming language to define a constant set of values.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C#, the enumeration is defined with the help of the keyword '</a:t>
            </a:r>
            <a:r>
              <a:rPr lang="en-GB" dirty="0" err="1"/>
              <a:t>enum</a:t>
            </a:r>
            <a:r>
              <a:rPr lang="en-GB" dirty="0" smtClean="0"/>
              <a:t>'.</a:t>
            </a:r>
            <a:endParaRPr lang="en-GB" dirty="0"/>
          </a:p>
          <a:p>
            <a:r>
              <a:rPr lang="en-GB" dirty="0"/>
              <a:t>In our example, we will define an enumeration called days, which will be used to store the days of the week.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3508375"/>
            <a:ext cx="10393363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5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Typecasting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converting one data type to another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768" y="2706624"/>
            <a:ext cx="6080379" cy="29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ad unboxing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2292097"/>
            <a:ext cx="5976366" cy="31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0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 literals are enclosed in single quotes.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64" y="2353818"/>
            <a:ext cx="5181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1075"/>
          </a:xfrm>
        </p:spPr>
        <p:txBody>
          <a:bodyPr>
            <a:normAutofit/>
          </a:bodyPr>
          <a:lstStyle/>
          <a:p>
            <a:r>
              <a:rPr lang="en-US" dirty="0" smtClean="0"/>
              <a:t>On basic of memory allocation data type can be classified into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125"/>
            <a:ext cx="10515600" cy="4351338"/>
          </a:xfrm>
        </p:spPr>
        <p:txBody>
          <a:bodyPr/>
          <a:lstStyle/>
          <a:p>
            <a:r>
              <a:rPr lang="en-US" dirty="0" smtClean="0"/>
              <a:t>Value type(store in stack)</a:t>
            </a:r>
          </a:p>
          <a:p>
            <a:r>
              <a:rPr lang="en-US" dirty="0" smtClean="0"/>
              <a:t>Reference type(store in heap but store the reference in the stack)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4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lue type in c#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54000"/>
            <a:ext cx="10795000" cy="59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93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ata type in C#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488156"/>
            <a:ext cx="9105900" cy="531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1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value in stack</a:t>
            </a:r>
          </a:p>
          <a:p>
            <a:r>
              <a:rPr lang="en-US" dirty="0" smtClean="0"/>
              <a:t>Can be classified in </a:t>
            </a:r>
          </a:p>
          <a:p>
            <a:pPr lvl="2"/>
            <a:r>
              <a:rPr lang="en-US" dirty="0" err="1" smtClean="0"/>
              <a:t>Struct</a:t>
            </a:r>
            <a:endParaRPr lang="en-US" dirty="0" smtClean="0"/>
          </a:p>
          <a:p>
            <a:pPr lvl="2"/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the vale in heap and its reference in stack</a:t>
            </a:r>
          </a:p>
          <a:p>
            <a:r>
              <a:rPr lang="en-US" dirty="0" smtClean="0"/>
              <a:t>Can be classified in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Delegate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2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C# language comes with a set of Basic data types. </a:t>
            </a:r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data types are used to build values which are used within an application</a:t>
            </a:r>
            <a:r>
              <a:rPr lang="en-GB" dirty="0" smtClean="0"/>
              <a:t>.</a:t>
            </a:r>
          </a:p>
          <a:p>
            <a:r>
              <a:rPr lang="en-GB" dirty="0"/>
              <a:t>Let's explore the basic data types available in C#.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6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86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Integer are used to work with numbers</a:t>
            </a:r>
          </a:p>
          <a:p>
            <a:r>
              <a:rPr lang="en-GB" dirty="0"/>
              <a:t>In C#, the datatype is denoted by the </a:t>
            </a:r>
            <a:r>
              <a:rPr lang="en-GB" b="1" dirty="0"/>
              <a:t>Int32 keyword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Below </a:t>
            </a:r>
            <a:r>
              <a:rPr lang="en-GB" dirty="0"/>
              <a:t>is an example of how this datatype can be used.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our example, we will define an Int32 variable called num.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will then assign an Integer value to the variable and then display it accordingly.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0387"/>
            <a:ext cx="10820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32035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double data type is used to work with decimals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In C#, the datatype is denoted by the keyword "</a:t>
            </a:r>
            <a:r>
              <a:rPr lang="en-GB" b="1" dirty="0"/>
              <a:t>Double</a:t>
            </a:r>
            <a:r>
              <a:rPr lang="en-GB" dirty="0"/>
              <a:t>". Below is an example of this datatype.</a:t>
            </a:r>
          </a:p>
          <a:p>
            <a:r>
              <a:rPr lang="en-GB" dirty="0"/>
              <a:t>In our example, we will define a double variable called num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We will then assign a Double value to the variable and then display it accordingly.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9549"/>
            <a:ext cx="10515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type in C#</vt:lpstr>
      <vt:lpstr>On basic of memory allocation data type can be classified into </vt:lpstr>
      <vt:lpstr>PowerPoint Presentation</vt:lpstr>
      <vt:lpstr>PowerPoint Presentation</vt:lpstr>
      <vt:lpstr>Value types</vt:lpstr>
      <vt:lpstr>Reference type</vt:lpstr>
      <vt:lpstr>Data type intro</vt:lpstr>
      <vt:lpstr>Integer</vt:lpstr>
      <vt:lpstr>Double</vt:lpstr>
      <vt:lpstr> Boolean </vt:lpstr>
      <vt:lpstr>string</vt:lpstr>
      <vt:lpstr>C# Enumeration </vt:lpstr>
      <vt:lpstr>Typecasting  converting one data type to another</vt:lpstr>
      <vt:lpstr>Boxing ad unboxing</vt:lpstr>
      <vt:lpstr>Character constant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 in C#</dc:title>
  <dc:creator>Jidesh baidya</dc:creator>
  <cp:lastModifiedBy>Jidesh baidya</cp:lastModifiedBy>
  <cp:revision>8</cp:revision>
  <dcterms:created xsi:type="dcterms:W3CDTF">2019-05-15T02:52:19Z</dcterms:created>
  <dcterms:modified xsi:type="dcterms:W3CDTF">2019-05-15T09:16:43Z</dcterms:modified>
</cp:coreProperties>
</file>