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6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1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E149-33F2-4F31-AFC7-D428B6A009B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8873-C3C1-4FB8-A847-5F05BF8D7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6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smtClean="0"/>
              <a:t>&amp; 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Jidesh </a:t>
            </a:r>
            <a:r>
              <a:rPr lang="en-US" dirty="0" err="1" smtClean="0"/>
              <a:t>govinda</a:t>
            </a:r>
            <a:r>
              <a:rPr lang="en-US" dirty="0" smtClean="0"/>
              <a:t> baidya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3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variable is a name given to a storage area that is used to store values of various data types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Each variable in C# needs to have a specific type, which determines the size and layout of the variable's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887" y="2810669"/>
            <a:ext cx="7134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operators</a:t>
            </a:r>
            <a:br>
              <a:rPr lang="en-US" dirty="0" smtClean="0"/>
            </a:br>
            <a:r>
              <a:rPr lang="en-US" sz="2800" dirty="0" smtClean="0"/>
              <a:t>Arithmetic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75"/>
          </a:xfrm>
        </p:spPr>
        <p:txBody>
          <a:bodyPr/>
          <a:lstStyle/>
          <a:p>
            <a:r>
              <a:rPr lang="en-GB" dirty="0"/>
              <a:t>These are operators used for performing mathematic operations on numbers. Below is the list of operators available in C#.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2840037"/>
            <a:ext cx="10255250" cy="376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1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775"/>
          </a:xfrm>
        </p:spPr>
        <p:txBody>
          <a:bodyPr/>
          <a:lstStyle/>
          <a:p>
            <a:r>
              <a:rPr lang="en-GB" dirty="0"/>
              <a:t>These are operators used for performing Relational operations on numbers. Below is the list of relational operators available in C#.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7337"/>
            <a:ext cx="10287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These are operators used for performing Logical operations on values. Below is the list of operators available in C#.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3016251"/>
            <a:ext cx="9393238" cy="22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2091478"/>
            <a:ext cx="9893299" cy="38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Variable &amp; operator</vt:lpstr>
      <vt:lpstr>variable</vt:lpstr>
      <vt:lpstr>PowerPoint Presentation</vt:lpstr>
      <vt:lpstr>C# operators Arithmetic operator</vt:lpstr>
      <vt:lpstr>Relational Operators </vt:lpstr>
      <vt:lpstr>Logical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&amp; operand</dc:title>
  <dc:creator>Jidesh baidya</dc:creator>
  <cp:lastModifiedBy>Jidesh baidya</cp:lastModifiedBy>
  <cp:revision>2</cp:revision>
  <dcterms:created xsi:type="dcterms:W3CDTF">2019-05-15T04:15:49Z</dcterms:created>
  <dcterms:modified xsi:type="dcterms:W3CDTF">2019-05-15T04:16:07Z</dcterms:modified>
</cp:coreProperties>
</file>