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71" r:id="rId12"/>
    <p:sldId id="272" r:id="rId13"/>
    <p:sldId id="273" r:id="rId14"/>
    <p:sldId id="274" r:id="rId15"/>
    <p:sldId id="275" r:id="rId16"/>
    <p:sldId id="269" r:id="rId17"/>
    <p:sldId id="265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4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8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754A-D270-45D5-AE8A-FE2C988B1FE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57AA-BD68-46A5-8CD2-D8960DAE1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8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Jidesh </a:t>
            </a:r>
            <a:r>
              <a:rPr lang="en-US" dirty="0" err="1"/>
              <a:t>Govinda</a:t>
            </a:r>
            <a:r>
              <a:rPr lang="en-US" dirty="0"/>
              <a:t> Baidya</a:t>
            </a:r>
          </a:p>
          <a:p>
            <a:r>
              <a:rPr lang="en-US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36959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892" y="1312409"/>
            <a:ext cx="8305800" cy="471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using</a:t>
            </a:r>
            <a:r>
              <a:rPr lang="en-US" dirty="0"/>
              <a:t> 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9"/>
            <a:ext cx="10515600" cy="2112391"/>
          </a:xfrm>
        </p:spPr>
        <p:txBody>
          <a:bodyPr/>
          <a:lstStyle/>
          <a:p>
            <a:r>
              <a:rPr lang="en-GB" dirty="0"/>
              <a:t>The first statement in any C# program</a:t>
            </a:r>
          </a:p>
          <a:p>
            <a:r>
              <a:rPr lang="en-GB" dirty="0"/>
              <a:t>The </a:t>
            </a:r>
            <a:r>
              <a:rPr lang="en-GB" b="1" dirty="0"/>
              <a:t>using</a:t>
            </a:r>
            <a:r>
              <a:rPr lang="en-GB" dirty="0"/>
              <a:t> keyword is used for including the namespaces in the program.</a:t>
            </a:r>
          </a:p>
          <a:p>
            <a:r>
              <a:rPr lang="en-GB" dirty="0"/>
              <a:t> A program can include multiple using statements.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744" y="31936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 </a:t>
            </a:r>
            <a:r>
              <a:rPr lang="en-US" i="1" dirty="0"/>
              <a:t>class</a:t>
            </a:r>
            <a:r>
              <a:rPr lang="en-US" dirty="0"/>
              <a:t> Keyword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744" y="4191508"/>
            <a:ext cx="10515600" cy="211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9288" y="4179316"/>
            <a:ext cx="10515600" cy="211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The </a:t>
            </a:r>
            <a:r>
              <a:rPr lang="en-GB" b="1" dirty="0"/>
              <a:t>class</a:t>
            </a:r>
            <a:r>
              <a:rPr lang="en-GB" dirty="0"/>
              <a:t> keyword is used for declaring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5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Comments are used for explaining code. Compilers ignore the comment entries. The multiline comments in C# programs start with /* and terminates with the characters */ as shown below −</a:t>
            </a:r>
          </a:p>
          <a:p>
            <a:endParaRPr lang="en-US" dirty="0"/>
          </a:p>
          <a:p>
            <a:r>
              <a:rPr lang="en-GB" dirty="0"/>
              <a:t>Single-line comments are indicated by the '//' symbol. For example,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13" y="3157537"/>
            <a:ext cx="76430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49" y="4718049"/>
            <a:ext cx="9288971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" y="365125"/>
            <a:ext cx="10515600" cy="1325563"/>
          </a:xfrm>
        </p:spPr>
        <p:txBody>
          <a:bodyPr/>
          <a:lstStyle/>
          <a:p>
            <a:r>
              <a:rPr lang="en-US" b="1" dirty="0"/>
              <a:t>Member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1271143"/>
          </a:xfrm>
        </p:spPr>
        <p:txBody>
          <a:bodyPr/>
          <a:lstStyle/>
          <a:p>
            <a:r>
              <a:rPr lang="en-GB" dirty="0"/>
              <a:t>Variables are attributes or data members of a class, used for storing data. In the preceding program, the </a:t>
            </a:r>
            <a:r>
              <a:rPr lang="en-GB" i="1" dirty="0"/>
              <a:t>Rectangle</a:t>
            </a:r>
            <a:r>
              <a:rPr lang="en-GB" dirty="0"/>
              <a:t> class has two member variables named </a:t>
            </a:r>
            <a:r>
              <a:rPr lang="en-GB" i="1" dirty="0"/>
              <a:t>length</a:t>
            </a:r>
            <a:r>
              <a:rPr lang="en-GB" dirty="0"/>
              <a:t> and </a:t>
            </a:r>
            <a:r>
              <a:rPr lang="en-GB" i="1" dirty="0"/>
              <a:t>width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3256" y="2568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600" b="1" dirty="0"/>
              <a:t>Member Functions</a:t>
            </a:r>
            <a:endParaRPr lang="en-US" b="1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1896" y="3204369"/>
            <a:ext cx="10515600" cy="1271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Functions are set of statements that perform a specific task. The member functions of a class are declared within the class. Our sample class Rectangle contains three member functions: </a:t>
            </a:r>
            <a:r>
              <a:rPr lang="en-GB" i="1" dirty="0" err="1"/>
              <a:t>AcceptDetails</a:t>
            </a:r>
            <a:r>
              <a:rPr lang="en-GB" dirty="0"/>
              <a:t>, </a:t>
            </a:r>
            <a:r>
              <a:rPr lang="en-GB" i="1" dirty="0" err="1"/>
              <a:t>GetArea</a:t>
            </a:r>
            <a:r>
              <a:rPr lang="en-GB" dirty="0"/>
              <a:t> and </a:t>
            </a:r>
            <a:r>
              <a:rPr lang="en-GB" i="1" dirty="0"/>
              <a:t>Display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3256" y="4530978"/>
            <a:ext cx="10515600" cy="905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200" b="1" dirty="0"/>
              <a:t>Instantiating a Class</a:t>
            </a:r>
            <a:endParaRPr lang="en-US" sz="9000" b="1" dirty="0"/>
          </a:p>
          <a:p>
            <a:endParaRPr lang="en-US" b="1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9288" y="5353621"/>
            <a:ext cx="10515600" cy="12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In the preceding program, the class </a:t>
            </a:r>
            <a:r>
              <a:rPr lang="en-GB" i="1" dirty="0" err="1"/>
              <a:t>ExecuteRectangle</a:t>
            </a:r>
            <a:r>
              <a:rPr lang="en-GB" dirty="0"/>
              <a:t> contains the </a:t>
            </a:r>
            <a:r>
              <a:rPr lang="en-GB" i="1" dirty="0"/>
              <a:t>Main()</a:t>
            </a:r>
            <a:r>
              <a:rPr lang="en-GB" dirty="0"/>
              <a:t>method and instantiates the </a:t>
            </a:r>
            <a:r>
              <a:rPr lang="en-GB" i="1" dirty="0"/>
              <a:t>Rectangle</a:t>
            </a:r>
            <a:r>
              <a:rPr lang="en-GB" dirty="0"/>
              <a:t> 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4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identifier is a name used to identify a class, variable, function, or any other user-defined item. The basic rules for naming classes in C# are as follows −</a:t>
            </a:r>
          </a:p>
          <a:p>
            <a:r>
              <a:rPr lang="en-GB" dirty="0"/>
              <a:t>A name must begin with a letter that could be followed by a sequence of letters, digits (0 - 9) or underscore. The first character in an identifier cannot be a digit.</a:t>
            </a:r>
          </a:p>
          <a:p>
            <a:r>
              <a:rPr lang="en-GB" dirty="0"/>
              <a:t>It must not contain any embedded space or symbol such as? - + ! @ # % ^ &amp; * ( ) [ ] { } . ; : " ' / and \. However, an underscore ( _ ) can be used.</a:t>
            </a:r>
          </a:p>
          <a:p>
            <a:r>
              <a:rPr lang="en-GB" dirty="0"/>
              <a:t>It should not be a C#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Keywords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Keywords are reserved words predefined to the C# compiler.</a:t>
            </a:r>
          </a:p>
          <a:p>
            <a:r>
              <a:rPr lang="en-GB" dirty="0"/>
              <a:t> These keywords cannot be used as identifiers.</a:t>
            </a:r>
          </a:p>
          <a:p>
            <a:r>
              <a:rPr lang="en-GB" dirty="0"/>
              <a:t>In C#, some identifiers have special meaning in context of code, such as get and set are called contextual keywords.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4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" y="292100"/>
            <a:ext cx="117729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be noted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 is case sensitive.</a:t>
            </a:r>
          </a:p>
          <a:p>
            <a:r>
              <a:rPr lang="en-GB" dirty="0"/>
              <a:t>All statements and expression must end with a semicolon (;).</a:t>
            </a:r>
          </a:p>
          <a:p>
            <a:r>
              <a:rPr lang="en-GB" dirty="0"/>
              <a:t>The program execution starts at the Main method.</a:t>
            </a:r>
          </a:p>
          <a:p>
            <a:r>
              <a:rPr lang="en-GB" dirty="0"/>
              <a:t>Unlike Java, program file name could be different from the class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6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825625"/>
            <a:ext cx="10007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448" y="1297432"/>
            <a:ext cx="9931400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 is a simple, modern, general-purpose, object-oriented programming language developed by Microsoft</a:t>
            </a:r>
          </a:p>
          <a:p>
            <a:r>
              <a:rPr lang="en-GB" dirty="0"/>
              <a:t>.NET is its most popular framework</a:t>
            </a:r>
          </a:p>
          <a:p>
            <a:r>
              <a:rPr lang="en-GB" dirty="0"/>
              <a:t>C# programming is very much based on C and C++ programming languages, so if you have a basic understanding of C or C++ programming, then it will be fun to learn C#</a:t>
            </a:r>
          </a:p>
          <a:p>
            <a:r>
              <a:rPr lang="en-GB" dirty="0"/>
              <a:t>C# is designed for Common Language Infrastructure (CLI), which consists of the executable code and runtime environment that allows use of various high-level languages on different computer platforms and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08" y="2815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6967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 make C# a widely used professional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modern, general-purpose programming language</a:t>
            </a:r>
          </a:p>
          <a:p>
            <a:r>
              <a:rPr lang="en-GB" dirty="0"/>
              <a:t>It is object oriented.</a:t>
            </a:r>
          </a:p>
          <a:p>
            <a:r>
              <a:rPr lang="en-GB" dirty="0"/>
              <a:t>It is component oriented.</a:t>
            </a:r>
          </a:p>
          <a:p>
            <a:r>
              <a:rPr lang="en-GB" dirty="0"/>
              <a:t>It is easy to learn.</a:t>
            </a:r>
          </a:p>
          <a:p>
            <a:r>
              <a:rPr lang="en-GB" dirty="0"/>
              <a:t>It is a structured language.</a:t>
            </a:r>
          </a:p>
          <a:p>
            <a:r>
              <a:rPr lang="en-GB" dirty="0"/>
              <a:t>It produces efficient programs.</a:t>
            </a:r>
          </a:p>
          <a:p>
            <a:r>
              <a:rPr lang="en-GB" dirty="0"/>
              <a:t>It can be compiled on a variety of computer platforms.</a:t>
            </a:r>
          </a:p>
          <a:p>
            <a:r>
              <a:rPr lang="en-GB" dirty="0"/>
              <a:t>It is a part of </a:t>
            </a:r>
            <a:r>
              <a:rPr lang="en-GB" dirty="0" err="1"/>
              <a:t>.Net</a:t>
            </a:r>
            <a:r>
              <a:rPr lang="en-GB" dirty="0"/>
              <a:t> Framework.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96837"/>
            <a:ext cx="10515600" cy="1325563"/>
          </a:xfrm>
        </p:spPr>
        <p:txBody>
          <a:bodyPr/>
          <a:lstStyle/>
          <a:p>
            <a:r>
              <a:rPr lang="en-US" dirty="0"/>
              <a:t>Important features of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22400"/>
            <a:ext cx="10515600" cy="55499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Boolean Conditions</a:t>
            </a:r>
          </a:p>
          <a:p>
            <a:r>
              <a:rPr lang="en-GB" dirty="0"/>
              <a:t>Automatic Garbage Collection</a:t>
            </a:r>
          </a:p>
          <a:p>
            <a:r>
              <a:rPr lang="en-GB" dirty="0"/>
              <a:t>Standard Library</a:t>
            </a:r>
          </a:p>
          <a:p>
            <a:r>
              <a:rPr lang="en-GB" dirty="0"/>
              <a:t>Assembly Versioning</a:t>
            </a:r>
          </a:p>
          <a:p>
            <a:r>
              <a:rPr lang="en-GB" dirty="0"/>
              <a:t>Properties and Events</a:t>
            </a:r>
          </a:p>
          <a:p>
            <a:r>
              <a:rPr lang="en-GB" dirty="0"/>
              <a:t>Delegates and Events Management</a:t>
            </a:r>
          </a:p>
          <a:p>
            <a:r>
              <a:rPr lang="en-GB" dirty="0"/>
              <a:t>Easy-to-use Generics</a:t>
            </a:r>
          </a:p>
          <a:p>
            <a:r>
              <a:rPr lang="en-GB" dirty="0"/>
              <a:t>Indexers</a:t>
            </a:r>
          </a:p>
          <a:p>
            <a:r>
              <a:rPr lang="en-GB" dirty="0"/>
              <a:t>Conditional Compilation</a:t>
            </a:r>
          </a:p>
          <a:p>
            <a:r>
              <a:rPr lang="en-GB" dirty="0"/>
              <a:t>Simple Multithreading</a:t>
            </a:r>
          </a:p>
          <a:p>
            <a:r>
              <a:rPr lang="en-GB" dirty="0"/>
              <a:t>LINQ and Lambda Expressions</a:t>
            </a:r>
          </a:p>
          <a:p>
            <a:r>
              <a:rPr lang="en-GB" dirty="0"/>
              <a:t>Integration with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Following application can be made using .NET Frame 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Windows applications</a:t>
            </a:r>
          </a:p>
          <a:p>
            <a:r>
              <a:rPr lang="en-GB" dirty="0"/>
              <a:t>Web applications</a:t>
            </a:r>
          </a:p>
          <a:p>
            <a:r>
              <a:rPr lang="en-GB" dirty="0"/>
              <a:t>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2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266824"/>
            <a:ext cx="10515600" cy="48545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Common Language Runtime (CLR)</a:t>
            </a:r>
          </a:p>
          <a:p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Framework Class Library</a:t>
            </a:r>
          </a:p>
          <a:p>
            <a:r>
              <a:rPr lang="en-US" dirty="0"/>
              <a:t>Common Language Specification</a:t>
            </a:r>
          </a:p>
          <a:p>
            <a:r>
              <a:rPr lang="en-US" dirty="0"/>
              <a:t>Common Type System</a:t>
            </a:r>
          </a:p>
          <a:p>
            <a:r>
              <a:rPr lang="en-US" dirty="0"/>
              <a:t>Metadata and Assemblies</a:t>
            </a:r>
          </a:p>
          <a:p>
            <a:r>
              <a:rPr lang="en-US" dirty="0"/>
              <a:t>Windows Forms</a:t>
            </a:r>
          </a:p>
          <a:p>
            <a:r>
              <a:rPr lang="en-US" dirty="0" err="1"/>
              <a:t>ASP.Net</a:t>
            </a:r>
            <a:r>
              <a:rPr lang="en-US" dirty="0"/>
              <a:t> and </a:t>
            </a:r>
            <a:r>
              <a:rPr lang="en-US" dirty="0" err="1"/>
              <a:t>ASP.Net</a:t>
            </a:r>
            <a:r>
              <a:rPr lang="en-US" dirty="0"/>
              <a:t> AJAX</a:t>
            </a:r>
          </a:p>
          <a:p>
            <a:r>
              <a:rPr lang="en-US" dirty="0" err="1"/>
              <a:t>ADO.Net</a:t>
            </a:r>
            <a:endParaRPr lang="en-US" dirty="0"/>
          </a:p>
          <a:p>
            <a:r>
              <a:rPr lang="en-US" dirty="0"/>
              <a:t>Windows Workflow Foundation (WF)</a:t>
            </a:r>
          </a:p>
          <a:p>
            <a:r>
              <a:rPr lang="en-US" dirty="0"/>
              <a:t>Windows Presentation Foundation</a:t>
            </a:r>
          </a:p>
          <a:p>
            <a:r>
              <a:rPr lang="en-US" dirty="0"/>
              <a:t>Windows Communication Foundation (WCF)</a:t>
            </a:r>
          </a:p>
          <a:p>
            <a:r>
              <a:rPr lang="en-US" dirty="0"/>
              <a:t>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4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for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 Studio 2010 (VS)</a:t>
            </a:r>
          </a:p>
          <a:p>
            <a:r>
              <a:rPr lang="pt-BR" dirty="0"/>
              <a:t>Visual C# 2010 Express (VCE)</a:t>
            </a:r>
          </a:p>
          <a:p>
            <a:r>
              <a:rPr lang="pt-BR" dirty="0"/>
              <a:t>Visual Web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250"/>
            <a:ext cx="10515600" cy="1095375"/>
          </a:xfrm>
        </p:spPr>
        <p:txBody>
          <a:bodyPr>
            <a:normAutofit fontScale="90000"/>
          </a:bodyPr>
          <a:lstStyle/>
          <a:p>
            <a:r>
              <a:rPr lang="en-GB" dirty="0"/>
              <a:t>Let us look at a simple code that prints the words "Hello World" −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HelloWorldApplication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class HelloWorld{</a:t>
            </a:r>
          </a:p>
          <a:p>
            <a:pPr marL="0" indent="0">
              <a:buNone/>
            </a:pPr>
            <a:r>
              <a:rPr lang="en-US" dirty="0"/>
              <a:t>		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console.WriteLine</a:t>
            </a:r>
            <a:r>
              <a:rPr lang="en-US" dirty="0"/>
              <a:t>(“hello  world”);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HelloWorld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Main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string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[]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args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/* my first program in C# */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Console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WriteLine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"Hello World"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Console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ReadKey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0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 consists of following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1275"/>
          </a:xfrm>
        </p:spPr>
        <p:txBody>
          <a:bodyPr/>
          <a:lstStyle/>
          <a:p>
            <a:r>
              <a:rPr lang="en-GB" dirty="0"/>
              <a:t>Namespace declaration</a:t>
            </a:r>
          </a:p>
          <a:p>
            <a:r>
              <a:rPr lang="en-GB" dirty="0"/>
              <a:t>A class</a:t>
            </a:r>
          </a:p>
          <a:p>
            <a:r>
              <a:rPr lang="en-GB" dirty="0"/>
              <a:t>Class methods</a:t>
            </a:r>
          </a:p>
          <a:p>
            <a:r>
              <a:rPr lang="en-GB" dirty="0"/>
              <a:t>Class attributes</a:t>
            </a:r>
          </a:p>
          <a:p>
            <a:r>
              <a:rPr lang="en-GB" dirty="0"/>
              <a:t>A Main method</a:t>
            </a:r>
          </a:p>
          <a:p>
            <a:r>
              <a:rPr lang="en-GB" dirty="0"/>
              <a:t>Statements and Expressions</a:t>
            </a:r>
          </a:p>
          <a:p>
            <a:r>
              <a:rPr lang="en-GB" dirty="0"/>
              <a:t>Comments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9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720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Office Theme</vt:lpstr>
      <vt:lpstr>C# basic</vt:lpstr>
      <vt:lpstr>introduction</vt:lpstr>
      <vt:lpstr>reasons make C# a widely used professional language</vt:lpstr>
      <vt:lpstr>Important features of C#</vt:lpstr>
      <vt:lpstr>.NET Framework</vt:lpstr>
      <vt:lpstr>Components of .NET Framework</vt:lpstr>
      <vt:lpstr>IDE for C#</vt:lpstr>
      <vt:lpstr>Let us look at a simple code that prints the words "Hello World" −  </vt:lpstr>
      <vt:lpstr>C# program consists of following parts</vt:lpstr>
      <vt:lpstr>PowerPoint Presentation</vt:lpstr>
      <vt:lpstr>The using Keyword </vt:lpstr>
      <vt:lpstr>comment</vt:lpstr>
      <vt:lpstr>Member Variables </vt:lpstr>
      <vt:lpstr>Identifier</vt:lpstr>
      <vt:lpstr>C# Keywords </vt:lpstr>
      <vt:lpstr>PowerPoint Presentation</vt:lpstr>
      <vt:lpstr>Points to be noted</vt:lpstr>
      <vt:lpstr>PowerPoint Presentation</vt:lpstr>
      <vt:lpstr>other keyword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</dc:title>
  <dc:creator>Jidesh baidya</dc:creator>
  <cp:lastModifiedBy>Jidesh baidya</cp:lastModifiedBy>
  <cp:revision>13</cp:revision>
  <dcterms:created xsi:type="dcterms:W3CDTF">2019-05-14T09:54:33Z</dcterms:created>
  <dcterms:modified xsi:type="dcterms:W3CDTF">2019-05-15T17:25:36Z</dcterms:modified>
</cp:coreProperties>
</file>