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0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4026-C354-43DC-9D0C-17A42ADB9C1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C3EF-A837-4A14-95A2-83C7ED4C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-sharp-conditional-statements.html#2" TargetMode="External"/><Relationship Id="rId2" Type="http://schemas.openxmlformats.org/officeDocument/2006/relationships/hyperlink" Target="https://www.guru99.com/c-sharp-conditional-statements.html#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c-sharp-conditional-statements.html#4" TargetMode="External"/><Relationship Id="rId4" Type="http://schemas.openxmlformats.org/officeDocument/2006/relationships/hyperlink" Target="https://www.guru99.com/c-sharp-conditional-statements.html#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C# IF, Switch, For, While Loop Statements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Jidesh </a:t>
            </a:r>
            <a:r>
              <a:rPr lang="en-US" dirty="0" err="1" smtClean="0"/>
              <a:t>Govinda</a:t>
            </a:r>
            <a:r>
              <a:rPr lang="en-US" dirty="0" smtClean="0"/>
              <a:t> Baidya</a:t>
            </a:r>
          </a:p>
          <a:p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Flow Control and conditional statements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753"/>
            <a:ext cx="10515600" cy="4351338"/>
          </a:xfrm>
        </p:spPr>
        <p:txBody>
          <a:bodyPr/>
          <a:lstStyle/>
          <a:p>
            <a:r>
              <a:rPr lang="en-GB" dirty="0"/>
              <a:t>Flow control and conditional statements are available in any programming language to alter the flow of a program.</a:t>
            </a:r>
          </a:p>
          <a:p>
            <a:r>
              <a:rPr lang="en-GB" dirty="0"/>
              <a:t>For example, if someone wants to execute only a particular set of statements based on some certain logic, then Flow control, and conditional statements will be useful.</a:t>
            </a:r>
          </a:p>
          <a:p>
            <a:r>
              <a:rPr lang="en-GB" dirty="0"/>
              <a:t>You will get a better understanding as we go through the various statements which are available in C#.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learn about the following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If Statement</a:t>
            </a:r>
            <a:endParaRPr lang="en-GB" dirty="0"/>
          </a:p>
          <a:p>
            <a:r>
              <a:rPr lang="en-GB" dirty="0">
                <a:hlinkClick r:id="rId3"/>
              </a:rPr>
              <a:t>Switch Statement</a:t>
            </a:r>
            <a:endParaRPr lang="en-GB" dirty="0"/>
          </a:p>
          <a:p>
            <a:r>
              <a:rPr lang="en-GB" dirty="0">
                <a:hlinkClick r:id="rId4"/>
              </a:rPr>
              <a:t>While loop</a:t>
            </a:r>
            <a:endParaRPr lang="en-GB" dirty="0"/>
          </a:p>
          <a:p>
            <a:r>
              <a:rPr lang="en-GB" dirty="0">
                <a:hlinkClick r:id="rId5"/>
              </a:rPr>
              <a:t>For loop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4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If 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73" y="1572768"/>
            <a:ext cx="8572690" cy="35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27" y="1690688"/>
            <a:ext cx="11053065" cy="40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3" y="2334800"/>
            <a:ext cx="10688052" cy="28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862"/>
            <a:ext cx="10629802" cy="31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8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C# IF, Switch, For, While Loop Statements </vt:lpstr>
      <vt:lpstr>Flow Control and conditional statements </vt:lpstr>
      <vt:lpstr>We will learn about the following </vt:lpstr>
      <vt:lpstr> If statement </vt:lpstr>
      <vt:lpstr>Switch statement </vt:lpstr>
      <vt:lpstr>While loop</vt:lpstr>
      <vt:lpstr>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IF, Switch, For, While Loop Statements</dc:title>
  <dc:creator>Jidesh baidya</dc:creator>
  <cp:lastModifiedBy>Jidesh baidya</cp:lastModifiedBy>
  <cp:revision>2</cp:revision>
  <dcterms:created xsi:type="dcterms:W3CDTF">2019-05-15T09:19:47Z</dcterms:created>
  <dcterms:modified xsi:type="dcterms:W3CDTF">2019-05-15T09:36:36Z</dcterms:modified>
</cp:coreProperties>
</file>