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1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9E6C-4D9F-4297-B268-6B65EFC542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Danger to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271CF-6089-46A2-A6BD-9E50879A1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Binod </a:t>
            </a:r>
            <a:r>
              <a:rPr lang="en-US" dirty="0" err="1"/>
              <a:t>nagorkoti</a:t>
            </a:r>
            <a:endParaRPr lang="en-US" dirty="0"/>
          </a:p>
          <a:p>
            <a:r>
              <a:rPr lang="en-US" dirty="0"/>
              <a:t>Jidesh </a:t>
            </a:r>
            <a:r>
              <a:rPr lang="en-US" dirty="0" err="1"/>
              <a:t>goivnda</a:t>
            </a:r>
            <a:r>
              <a:rPr lang="en-US" dirty="0"/>
              <a:t> baidya</a:t>
            </a:r>
          </a:p>
        </p:txBody>
      </p:sp>
    </p:spTree>
    <p:extLst>
      <p:ext uri="{BB962C8B-B14F-4D97-AF65-F5344CB8AC3E}">
        <p14:creationId xmlns:p14="http://schemas.microsoft.com/office/powerpoint/2010/main" val="50662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D15F-669D-4534-993E-CBD3A23F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72510"/>
            <a:ext cx="9905999" cy="5018691"/>
          </a:xfrm>
        </p:spPr>
        <p:txBody>
          <a:bodyPr/>
          <a:lstStyle/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class Player extends GameObject2 {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	constructor(game,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rect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		super(game,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rect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, "blue", true)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	}</a:t>
            </a:r>
          </a:p>
          <a:p>
            <a:pPr marL="0" indent="0">
              <a:buNone/>
            </a:pPr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6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6CAE-8ED7-46E2-B2EE-CE7864818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47962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class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MovingPlat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extends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GameObject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constructor(game,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rect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xdir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ydir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 distance, speed)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	super(game,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rect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 "#cc0066", false)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this.xdir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xdir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this.ydir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ydir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this.distance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= distance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this.speed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= speed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this.active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= true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this.moved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= 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To create the new instance of class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MovingPlate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new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</a:rPr>
              <a:t>MovingPlat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(this, [750, 70, 50, 12], 1, 1, 150, 2)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3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5490-1592-4131-9286-A813DFA68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421"/>
            <a:ext cx="9905999" cy="644809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for (let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= 0;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&lt;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this.col.length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if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this.rect.collidesWith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this.col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].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rect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&amp;&amp; this !=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this.col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])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	if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nx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	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this.rect.x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this.col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].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rect.x-this.rect.w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		if(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this.rect.x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&gt;999 ||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this.rect.x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&lt;5){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			alert("game over");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		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		if(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this.rect.y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&lt;10){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		alert("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Congrach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you win");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		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	}</a:t>
            </a:r>
          </a:p>
        </p:txBody>
      </p:sp>
    </p:spTree>
    <p:extLst>
      <p:ext uri="{BB962C8B-B14F-4D97-AF65-F5344CB8AC3E}">
        <p14:creationId xmlns:p14="http://schemas.microsoft.com/office/powerpoint/2010/main" val="55551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F291-78F9-4AC7-A6D7-8D9F2F40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7079"/>
            <a:ext cx="9905998" cy="1478570"/>
          </a:xfrm>
        </p:spPr>
        <p:txBody>
          <a:bodyPr/>
          <a:lstStyle/>
          <a:p>
            <a:r>
              <a:rPr lang="en-US" cap="none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Game Controller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5DD3-FF78-46F2-A320-D50438F7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9556"/>
            <a:ext cx="11899726" cy="5831365"/>
          </a:xfrm>
        </p:spPr>
        <p:txBody>
          <a:bodyPr>
            <a:normAutofit fontScale="47500" lnSpcReduction="20000"/>
          </a:bodyPr>
          <a:lstStyle/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              </a:t>
            </a:r>
            <a:r>
              <a:rPr lang="en-US" sz="3700" dirty="0" err="1">
                <a:solidFill>
                  <a:schemeClr val="bg2">
                    <a:lumMod val="50000"/>
                  </a:schemeClr>
                </a:solidFill>
              </a:rPr>
              <a:t>this.canvas.addEventListener</a:t>
            </a: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("</a:t>
            </a:r>
            <a:r>
              <a:rPr lang="en-US" sz="3700" dirty="0" err="1">
                <a:solidFill>
                  <a:schemeClr val="bg2">
                    <a:lumMod val="50000"/>
                  </a:schemeClr>
                </a:solidFill>
              </a:rPr>
              <a:t>keydown</a:t>
            </a: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", (e) =&gt; {</a:t>
            </a:r>
            <a:r>
              <a:rPr lang="en-US" sz="3700" dirty="0" err="1">
                <a:solidFill>
                  <a:schemeClr val="bg2">
                    <a:lumMod val="50000"/>
                  </a:schemeClr>
                </a:solidFill>
              </a:rPr>
              <a:t>this.keyState</a:t>
            </a: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sz="3700" dirty="0" err="1">
                <a:solidFill>
                  <a:schemeClr val="bg2">
                    <a:lumMod val="50000"/>
                  </a:schemeClr>
                </a:solidFill>
              </a:rPr>
              <a:t>e.code</a:t>
            </a: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] = true})</a:t>
            </a:r>
          </a:p>
          <a:p>
            <a:pPr marL="0" indent="0">
              <a:buNone/>
            </a:pP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             </a:t>
            </a:r>
            <a:r>
              <a:rPr lang="en-US" sz="3700" dirty="0" err="1">
                <a:solidFill>
                  <a:schemeClr val="bg2">
                    <a:lumMod val="50000"/>
                  </a:schemeClr>
                </a:solidFill>
              </a:rPr>
              <a:t>this.canvas.addEventListener</a:t>
            </a: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("</a:t>
            </a:r>
            <a:r>
              <a:rPr lang="en-US" sz="3700" dirty="0" err="1">
                <a:solidFill>
                  <a:schemeClr val="bg2">
                    <a:lumMod val="50000"/>
                  </a:schemeClr>
                </a:solidFill>
              </a:rPr>
              <a:t>keyup</a:t>
            </a: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", (e) =&gt; {</a:t>
            </a:r>
            <a:r>
              <a:rPr lang="en-US" sz="3700" dirty="0" err="1">
                <a:solidFill>
                  <a:schemeClr val="bg2">
                    <a:lumMod val="50000"/>
                  </a:schemeClr>
                </a:solidFill>
              </a:rPr>
              <a:t>this.keyState</a:t>
            </a: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sz="3700" dirty="0" err="1">
                <a:solidFill>
                  <a:schemeClr val="bg2">
                    <a:lumMod val="50000"/>
                  </a:schemeClr>
                </a:solidFill>
              </a:rPr>
              <a:t>e.code</a:t>
            </a: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] = false})</a:t>
            </a:r>
          </a:p>
          <a:p>
            <a:pPr marL="0" indent="0">
              <a:buNone/>
            </a:pP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                if (</a:t>
            </a:r>
            <a:r>
              <a:rPr lang="en-US" sz="3700" dirty="0" err="1">
                <a:solidFill>
                  <a:schemeClr val="bg2">
                    <a:lumMod val="50000"/>
                  </a:schemeClr>
                </a:solidFill>
              </a:rPr>
              <a:t>this.keyState</a:t>
            </a: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["</a:t>
            </a:r>
            <a:r>
              <a:rPr lang="en-US" sz="3700" dirty="0" err="1">
                <a:solidFill>
                  <a:schemeClr val="bg2">
                    <a:lumMod val="50000"/>
                  </a:schemeClr>
                </a:solidFill>
              </a:rPr>
              <a:t>ArrowUp</a:t>
            </a: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"] === true &amp;&amp; !</a:t>
            </a:r>
            <a:r>
              <a:rPr lang="en-US" sz="3700" dirty="0" err="1">
                <a:solidFill>
                  <a:schemeClr val="bg2">
                    <a:lumMod val="50000"/>
                  </a:schemeClr>
                </a:solidFill>
              </a:rPr>
              <a:t>this.player.falling</a:t>
            </a: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				</a:t>
            </a:r>
            <a:r>
              <a:rPr lang="en-US" sz="3700" dirty="0" err="1">
                <a:solidFill>
                  <a:schemeClr val="bg2">
                    <a:lumMod val="50000"/>
                  </a:schemeClr>
                </a:solidFill>
              </a:rPr>
              <a:t>this.player.jump</a:t>
            </a: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			}</a:t>
            </a:r>
          </a:p>
          <a:p>
            <a:endParaRPr lang="en-US" sz="37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	if (</a:t>
            </a:r>
            <a:r>
              <a:rPr lang="en-US" sz="3700" dirty="0" err="1">
                <a:solidFill>
                  <a:schemeClr val="bg2">
                    <a:lumMod val="50000"/>
                  </a:schemeClr>
                </a:solidFill>
              </a:rPr>
              <a:t>this.keyState</a:t>
            </a: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["</a:t>
            </a:r>
            <a:r>
              <a:rPr lang="en-US" sz="3700" dirty="0" err="1">
                <a:solidFill>
                  <a:schemeClr val="bg2">
                    <a:lumMod val="50000"/>
                  </a:schemeClr>
                </a:solidFill>
              </a:rPr>
              <a:t>ArrowLeft</a:t>
            </a: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"] === true) {</a:t>
            </a:r>
          </a:p>
          <a:p>
            <a:pPr marL="0" indent="0">
              <a:buNone/>
            </a:pP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				</a:t>
            </a:r>
            <a:r>
              <a:rPr lang="en-US" sz="3700" dirty="0" err="1">
                <a:solidFill>
                  <a:schemeClr val="bg2">
                    <a:lumMod val="50000"/>
                  </a:schemeClr>
                </a:solidFill>
              </a:rPr>
              <a:t>this.player.move</a:t>
            </a: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(4, -1, 0)</a:t>
            </a:r>
          </a:p>
          <a:p>
            <a:pPr marL="0" indent="0">
              <a:buNone/>
            </a:pP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			}</a:t>
            </a:r>
          </a:p>
          <a:p>
            <a:endParaRPr lang="en-US" sz="37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	if (</a:t>
            </a:r>
            <a:r>
              <a:rPr lang="en-US" sz="3700" dirty="0" err="1">
                <a:solidFill>
                  <a:schemeClr val="bg2">
                    <a:lumMod val="50000"/>
                  </a:schemeClr>
                </a:solidFill>
              </a:rPr>
              <a:t>this.keyState</a:t>
            </a: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["</a:t>
            </a:r>
            <a:r>
              <a:rPr lang="en-US" sz="3700" dirty="0" err="1">
                <a:solidFill>
                  <a:schemeClr val="bg2">
                    <a:lumMod val="50000"/>
                  </a:schemeClr>
                </a:solidFill>
              </a:rPr>
              <a:t>ArrowRight</a:t>
            </a: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"]) {</a:t>
            </a:r>
          </a:p>
          <a:p>
            <a:pPr marL="0" indent="0">
              <a:buNone/>
            </a:pP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				</a:t>
            </a:r>
            <a:r>
              <a:rPr lang="en-US" sz="3700" dirty="0" err="1">
                <a:solidFill>
                  <a:schemeClr val="bg2">
                    <a:lumMod val="50000"/>
                  </a:schemeClr>
                </a:solidFill>
              </a:rPr>
              <a:t>this.player.move</a:t>
            </a: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(4, 1, 0)</a:t>
            </a:r>
          </a:p>
          <a:p>
            <a:pPr marL="0" indent="0">
              <a:buNone/>
            </a:pPr>
            <a:r>
              <a:rPr lang="en-US" sz="3700" dirty="0">
                <a:solidFill>
                  <a:schemeClr val="bg2">
                    <a:lumMod val="50000"/>
                  </a:schemeClr>
                </a:solidFill>
              </a:rPr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3824319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3D1B-416C-4DDB-B320-2B16CE0E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FFE5-FF15-4C12-BDC2-3A6D8096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More level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Point and score system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Sound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Better UI/UX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Decrease limitation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0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06527-3707-46A5-8622-69F69D6C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dirty="0"/>
              <a:t>Thank you for listening </a:t>
            </a:r>
          </a:p>
          <a:p>
            <a:pPr marL="0" indent="0" algn="ctr">
              <a:buNone/>
            </a:pPr>
            <a:r>
              <a:rPr lang="en-US" sz="4400" dirty="0"/>
              <a:t>You all are welcomed to the further extension of this game if you are interested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2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49C3-132E-4635-9D86-BB4D972D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A911-F1C6-443C-878D-B32BA0BA7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 make game using JavaScript and learn JavaScript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1548AD-47A3-4024-9711-D97F44FA32E5}"/>
              </a:ext>
            </a:extLst>
          </p:cNvPr>
          <p:cNvSpPr txBox="1">
            <a:spLocks/>
          </p:cNvSpPr>
          <p:nvPr/>
        </p:nvSpPr>
        <p:spPr>
          <a:xfrm>
            <a:off x="936876" y="284436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secondary objective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1DF409-981B-4A22-A19B-3455240E2B22}"/>
              </a:ext>
            </a:extLst>
          </p:cNvPr>
          <p:cNvSpPr txBox="1">
            <a:spLocks/>
          </p:cNvSpPr>
          <p:nvPr/>
        </p:nvSpPr>
        <p:spPr>
          <a:xfrm>
            <a:off x="1039143" y="388578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 take the blue block(player) from red to green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 alert game over if the player block goes beyond play area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i.e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beyond canvas area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 alert you win if player is able to touch the green block</a:t>
            </a:r>
          </a:p>
        </p:txBody>
      </p:sp>
    </p:spTree>
    <p:extLst>
      <p:ext uri="{BB962C8B-B14F-4D97-AF65-F5344CB8AC3E}">
        <p14:creationId xmlns:p14="http://schemas.microsoft.com/office/powerpoint/2010/main" val="36127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8CB0-1FB1-4783-A4B7-1656D488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2013-2D52-4D03-BFAE-BDF31E82E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26" y="1816274"/>
            <a:ext cx="10120485" cy="3974927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Only 1 level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If obstacle is in height &lt; 10 and if player touch that obstacle than it will alert you win even without touching green block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 score and point system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Not so addictive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6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8D1653-9474-45F8-A47C-B183803AD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0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2F84-9E6A-4F24-AB57-F25D9A46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9166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F8E5B-A9A3-4235-AF8F-EF57A5AC4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152616"/>
            <a:ext cx="9905999" cy="3541714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Fully JS class based game 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D32BEE-F641-436A-B693-C71374C55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943" y="1152616"/>
            <a:ext cx="7050506" cy="623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8405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Vehicle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constructor(make, model, color)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</a:b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this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.make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 = make;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</a:b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this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.model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 = model;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</a:b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this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.color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 = color;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getName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() {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return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this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.make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 + " " +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this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.model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Menlo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To create new instance of 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vechile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Menlo"/>
              </a:rPr>
              <a:t>let 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Menlo"/>
              </a:rPr>
              <a:t>car =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Menlo"/>
              </a:rPr>
              <a:t>new 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Menlo"/>
              </a:rPr>
              <a:t>Vehicle("Toyota", "Corolla", "Black");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altLang="en-US" sz="3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4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D40C-F202-4E9A-BF04-5244F689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979" y="247691"/>
            <a:ext cx="9905999" cy="4250167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Game Size : 1.1MB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Consists of 4 files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i.e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1 html, 1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js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and 2 image file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Image is used for the html background and canvas background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4732A-7BD3-4B17-98EA-A8486F9F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3" y="2026785"/>
            <a:ext cx="8039873" cy="1771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5D18D1-9697-4BB3-BF26-82563F882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47" y="4508551"/>
            <a:ext cx="102679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6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63F5-BD81-4BB1-968A-3513133F5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17838"/>
            <a:ext cx="9905999" cy="51733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Consists of 7 classes</a:t>
            </a: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Rect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Rec,Gameobject,Gameobject2,player(child of gameObject2),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MovingPlate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(child of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gameObject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Some build in function like constructor(),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toString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(),alert(),super()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etc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12 user define function are used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collidewith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(),move(),fall(),jump(),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plateMove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etc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83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6079E-78C9-4C2E-9031-CF0477AD1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80768"/>
            <a:ext cx="9905999" cy="5469925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class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gameObject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{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	constructor(game,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rect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color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="green", gravity=false) {		        		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this.rect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= new Rec(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rect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[0],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rect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[1],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rect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[2],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rect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[3])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create the new instance of class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gameObject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new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gameObject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(this, [80, 530, 300, 30], "red", false)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7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BF808-FCBE-4EB4-B2BA-34BDB23F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08919"/>
            <a:ext cx="9905999" cy="5482282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class GameObject2 {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	constructor(game,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rect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color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="green", gravity=false) {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		if (!(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rect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instanceof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Rec)) {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			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this.rect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= new Rec(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rect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[0],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rect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[1],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rect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[2],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rect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[3])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		}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create new instance of GameObject2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new GameObject2(this, [960, 3, 50, 50], "green", false)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25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</TotalTime>
  <Words>318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Menlo</vt:lpstr>
      <vt:lpstr>Tw Cen MT</vt:lpstr>
      <vt:lpstr>Circuit</vt:lpstr>
      <vt:lpstr>Danger to success</vt:lpstr>
      <vt:lpstr>Primary objective</vt:lpstr>
      <vt:lpstr>limitation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Game Controller</vt:lpstr>
      <vt:lpstr>Future enhancement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 to success</dc:title>
  <dc:creator>Jidesh baidya</dc:creator>
  <cp:lastModifiedBy>Jidesh baidya</cp:lastModifiedBy>
  <cp:revision>10</cp:revision>
  <dcterms:created xsi:type="dcterms:W3CDTF">2019-05-27T15:14:38Z</dcterms:created>
  <dcterms:modified xsi:type="dcterms:W3CDTF">2019-05-28T05:05:11Z</dcterms:modified>
</cp:coreProperties>
</file>