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C3681-9713-4DD9-9982-7876DB79D539}" v="1242" dt="2018-06-14T07:12:52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djan •" userId="dfbc26cbd76f3917" providerId="LiveId" clId="{D32C3681-9713-4DD9-9982-7876DB79D539}"/>
    <pc:docChg chg="undo custSel addSld modSld sldOrd">
      <pc:chgData name="godjan •" userId="dfbc26cbd76f3917" providerId="LiveId" clId="{D32C3681-9713-4DD9-9982-7876DB79D539}" dt="2018-06-14T07:12:52.607" v="1212"/>
      <pc:docMkLst>
        <pc:docMk/>
      </pc:docMkLst>
      <pc:sldChg chg="modTransition">
        <pc:chgData name="godjan •" userId="dfbc26cbd76f3917" providerId="LiveId" clId="{D32C3681-9713-4DD9-9982-7876DB79D539}" dt="2018-06-13T12:02:37.444" v="2" actId="1076"/>
        <pc:sldMkLst>
          <pc:docMk/>
          <pc:sldMk cId="2511637517" sldId="256"/>
        </pc:sldMkLst>
      </pc:sldChg>
      <pc:sldChg chg="modTransition modAnim">
        <pc:chgData name="godjan •" userId="dfbc26cbd76f3917" providerId="LiveId" clId="{D32C3681-9713-4DD9-9982-7876DB79D539}" dt="2018-06-13T12:07:30.862" v="15" actId="1076"/>
        <pc:sldMkLst>
          <pc:docMk/>
          <pc:sldMk cId="241916027" sldId="257"/>
        </pc:sldMkLst>
      </pc:sldChg>
      <pc:sldChg chg="addSp delSp modSp add modTransition modAnim">
        <pc:chgData name="godjan •" userId="dfbc26cbd76f3917" providerId="LiveId" clId="{D32C3681-9713-4DD9-9982-7876DB79D539}" dt="2018-06-14T07:12:52.607" v="1212"/>
        <pc:sldMkLst>
          <pc:docMk/>
          <pc:sldMk cId="2512502984" sldId="258"/>
        </pc:sldMkLst>
        <pc:spChg chg="del">
          <ac:chgData name="godjan •" userId="dfbc26cbd76f3917" providerId="LiveId" clId="{D32C3681-9713-4DD9-9982-7876DB79D539}" dt="2018-06-13T12:05:54.903" v="8" actId="478"/>
          <ac:spMkLst>
            <pc:docMk/>
            <pc:sldMk cId="2512502984" sldId="258"/>
            <ac:spMk id="2" creationId="{12C0E056-8EB7-434A-AE77-01843ED654E0}"/>
          </ac:spMkLst>
        </pc:spChg>
        <pc:spChg chg="del">
          <ac:chgData name="godjan •" userId="dfbc26cbd76f3917" providerId="LiveId" clId="{D32C3681-9713-4DD9-9982-7876DB79D539}" dt="2018-06-13T12:05:52.620" v="7" actId="478"/>
          <ac:spMkLst>
            <pc:docMk/>
            <pc:sldMk cId="2512502984" sldId="258"/>
            <ac:spMk id="3" creationId="{408A9B78-6FB3-48B4-ADA3-A372065738B1}"/>
          </ac:spMkLst>
        </pc:spChg>
        <pc:inkChg chg="add mod">
          <ac:chgData name="godjan •" userId="dfbc26cbd76f3917" providerId="LiveId" clId="{D32C3681-9713-4DD9-9982-7876DB79D539}" dt="2018-06-13T12:06:00.332" v="10" actId="1076"/>
          <ac:inkMkLst>
            <pc:docMk/>
            <pc:sldMk cId="2512502984" sldId="258"/>
            <ac:inkMk id="4" creationId="{912C34D5-5E18-4C53-B9C7-AAF6FC9E5E2A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5" creationId="{90649726-6921-470F-AE87-3FB3E08827AB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6" creationId="{9DE22D57-87AD-4735-B9B5-806DEEBF36C6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7" creationId="{C69C3922-62E8-4CB1-BB0C-D282CC9E28CE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8" creationId="{F42E6621-04D7-42EA-9F9D-A9C4208F686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9" creationId="{5379E71B-CEDC-49B1-BC25-0B51CA6C3734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0" creationId="{A350EEB6-D725-4DDB-91DF-998B508964E0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1" creationId="{130BE6E9-FB24-43AD-83E6-C85EA65EC2A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2" creationId="{DBF10EB5-762A-4B2C-B7E7-4411FCEF885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3" creationId="{4993F879-FBD1-434A-8A88-D1962D58E735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4" creationId="{AE6513E6-02AC-49F0-86AE-483FA0AA029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5" creationId="{EE902B92-A947-4A77-B769-4EF01F60A24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6" creationId="{C7DEDF4E-F209-46C9-A285-0344AABA63B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7" creationId="{E506C1C8-D1C8-404B-A2EC-7439CD4D0424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8" creationId="{2E235890-F599-4F95-81E9-A0C4CAD0760C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9" creationId="{818B1607-64D9-482F-BBF5-BD001291FDA5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0" creationId="{C40D43AE-2BB8-454D-9405-E995B32D69E6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1" creationId="{3579E232-823A-4CB7-9546-E77FD4A09122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2" creationId="{63D93184-8CD9-40BE-BE2C-69529CE0590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3" creationId="{D725AC59-C3F3-4E8A-A9D9-25215D3B68ED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4" creationId="{C99D6A2A-D445-4D57-9E77-4782F1FF1AD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5" creationId="{6BB6B432-810C-4FC3-8B50-A614652D957B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6" creationId="{6558EDF1-1847-49CB-A982-68A1A0D090C3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27" creationId="{94B9F4B1-E88A-43E5-AA87-40D476298285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28" creationId="{E702A240-A91C-426A-A86C-052B391582F5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29" creationId="{F2598D46-3ABE-48DA-9EFD-1175FCEAC56E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0" creationId="{B1B63BB0-C1B9-47E6-949E-1E23519E3308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1" creationId="{6E4008DB-B729-4AF3-B597-6CE0DB696615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2" creationId="{06967832-8133-4541-B9C6-567E405D2A2C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3" creationId="{50AB8536-3EE3-443B-AA9D-ADCAECBF1EB9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4" creationId="{16E01A14-6062-452A-ACDF-F6191125690C}"/>
          </ac:inkMkLst>
        </pc:inkChg>
        <pc:inkChg chg="add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5" creationId="{D2592F22-EAEC-43DC-B19C-405C2C0ED266}"/>
          </ac:inkMkLst>
        </pc:inkChg>
      </pc:sldChg>
      <pc:sldChg chg="addSp delSp modTransition delAnim modAnim">
        <pc:chgData name="godjan •" userId="dfbc26cbd76f3917" providerId="LiveId" clId="{D32C3681-9713-4DD9-9982-7876DB79D539}" dt="2018-06-13T12:46:58.994" v="79" actId="1076"/>
        <pc:sldMkLst>
          <pc:docMk/>
          <pc:sldMk cId="1020530073" sldId="259"/>
        </pc:sldMkLst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2" creationId="{FF83691E-2F67-4FF5-9D1A-5A182B3EE5E2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3" creationId="{B8786EAB-423A-4786-AD5D-0EE02B499940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5" creationId="{6F152BA5-4509-4355-89EC-CD741CDB3E6B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6" creationId="{455D1680-D425-4EF8-855D-0695BE17528B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7" creationId="{043E6AF2-08B6-4C93-B709-54943BDB2E3E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8" creationId="{645C067D-F366-4E21-B77B-F03430041372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9" creationId="{0CF14376-F5B3-4880-8592-A61CF0FEC9CD}"/>
          </ac:inkMkLst>
        </pc:inkChg>
        <pc:inkChg chg="add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10" creationId="{0ED12A06-7908-4780-B2A7-E2ABB992F54C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11" creationId="{09D323B9-BA8F-4A63-9D08-F450E1193BB0}"/>
          </ac:inkMkLst>
        </pc:inkChg>
        <pc:inkChg chg="add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12" creationId="{6C0CF513-20FD-4461-B018-9B240FADEB15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3" creationId="{1473A536-ABE4-44D9-803F-2A1E5DA660FB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4" creationId="{C8AA87F2-DB29-446C-99EC-72223F1C9157}"/>
          </ac:inkMkLst>
        </pc:inkChg>
        <pc:inkChg chg="add">
          <ac:chgData name="godjan •" userId="dfbc26cbd76f3917" providerId="LiveId" clId="{D32C3681-9713-4DD9-9982-7876DB79D539}" dt="2018-06-13T12:12:29.602" v="61" actId="1076"/>
          <ac:inkMkLst>
            <pc:docMk/>
            <pc:sldMk cId="1020530073" sldId="259"/>
            <ac:inkMk id="15" creationId="{31FE5CFC-6430-408F-B95C-76457DA919AB}"/>
          </ac:inkMkLst>
        </pc:inkChg>
        <pc:inkChg chg="add">
          <ac:chgData name="godjan •" userId="dfbc26cbd76f3917" providerId="LiveId" clId="{D32C3681-9713-4DD9-9982-7876DB79D539}" dt="2018-06-13T12:12:29.971" v="62" actId="1076"/>
          <ac:inkMkLst>
            <pc:docMk/>
            <pc:sldMk cId="1020530073" sldId="259"/>
            <ac:inkMk id="16" creationId="{7F2542DF-34DF-4915-B592-5EF4D30D45CB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7" creationId="{B278D395-763B-4D3B-A415-FCCEFC0ED492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8" creationId="{322AF91E-543F-49B7-A90D-1C1B5AB3E678}"/>
          </ac:inkMkLst>
        </pc:inkChg>
        <pc:inkChg chg="add">
          <ac:chgData name="godjan •" userId="dfbc26cbd76f3917" providerId="LiveId" clId="{D32C3681-9713-4DD9-9982-7876DB79D539}" dt="2018-06-13T12:12:31.487" v="65" actId="1076"/>
          <ac:inkMkLst>
            <pc:docMk/>
            <pc:sldMk cId="1020530073" sldId="259"/>
            <ac:inkMk id="19" creationId="{1BEC8703-7A61-4A98-850A-5E7F7F78028E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0" creationId="{7ECDCB48-601A-4BDE-882F-FA48E80FBAE6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1" creationId="{98BCF0B5-DD3E-4ADF-AB07-726B88EF473B}"/>
          </ac:inkMkLst>
        </pc:inkChg>
        <pc:inkChg chg="add">
          <ac:chgData name="godjan •" userId="dfbc26cbd76f3917" providerId="LiveId" clId="{D32C3681-9713-4DD9-9982-7876DB79D539}" dt="2018-06-13T12:12:32.483" v="68" actId="1076"/>
          <ac:inkMkLst>
            <pc:docMk/>
            <pc:sldMk cId="1020530073" sldId="259"/>
            <ac:inkMk id="22" creationId="{4B000B66-76DE-4CF4-BC09-38F26CBCAE4A}"/>
          </ac:inkMkLst>
        </pc:inkChg>
        <pc:inkChg chg="add">
          <ac:chgData name="godjan •" userId="dfbc26cbd76f3917" providerId="LiveId" clId="{D32C3681-9713-4DD9-9982-7876DB79D539}" dt="2018-06-13T12:12:33.155" v="69" actId="1076"/>
          <ac:inkMkLst>
            <pc:docMk/>
            <pc:sldMk cId="1020530073" sldId="259"/>
            <ac:inkMk id="23" creationId="{F082F2DB-26DC-480B-9BAB-89977BA3224F}"/>
          </ac:inkMkLst>
        </pc:inkChg>
        <pc:inkChg chg="add">
          <ac:chgData name="godjan •" userId="dfbc26cbd76f3917" providerId="LiveId" clId="{D32C3681-9713-4DD9-9982-7876DB79D539}" dt="2018-06-13T12:12:33.619" v="70" actId="1076"/>
          <ac:inkMkLst>
            <pc:docMk/>
            <pc:sldMk cId="1020530073" sldId="259"/>
            <ac:inkMk id="24" creationId="{07F00E55-AC9D-40AD-98CC-54BD95ED0713}"/>
          </ac:inkMkLst>
        </pc:inkChg>
        <pc:inkChg chg="add">
          <ac:chgData name="godjan •" userId="dfbc26cbd76f3917" providerId="LiveId" clId="{D32C3681-9713-4DD9-9982-7876DB79D539}" dt="2018-06-13T12:12:34.221" v="71" actId="1076"/>
          <ac:inkMkLst>
            <pc:docMk/>
            <pc:sldMk cId="1020530073" sldId="259"/>
            <ac:inkMk id="25" creationId="{B194A484-A680-4624-8C14-31787FC658A3}"/>
          </ac:inkMkLst>
        </pc:inkChg>
        <pc:inkChg chg="add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6" creationId="{BFC80B8E-82F1-4916-A2DF-2631AC46028E}"/>
          </ac:inkMkLst>
        </pc:inkChg>
        <pc:inkChg chg="add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7" creationId="{FF2CE3BE-8CCE-44FB-A7DD-4499D9650859}"/>
          </ac:inkMkLst>
        </pc:inkChg>
        <pc:inkChg chg="add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8" creationId="{B2DF487A-7FC3-4AA3-9418-5F4EA35738A3}"/>
          </ac:inkMkLst>
        </pc:inkChg>
        <pc:inkChg chg="add">
          <ac:chgData name="godjan •" userId="dfbc26cbd76f3917" providerId="LiveId" clId="{D32C3681-9713-4DD9-9982-7876DB79D539}" dt="2018-06-13T12:12:38.154" v="73" actId="1076"/>
          <ac:inkMkLst>
            <pc:docMk/>
            <pc:sldMk cId="1020530073" sldId="259"/>
            <ac:inkMk id="29" creationId="{6DA966BF-9EE4-4E4C-9FE2-05829573BEAB}"/>
          </ac:inkMkLst>
        </pc:inkChg>
        <pc:inkChg chg="add">
          <ac:chgData name="godjan •" userId="dfbc26cbd76f3917" providerId="LiveId" clId="{D32C3681-9713-4DD9-9982-7876DB79D539}" dt="2018-06-13T12:12:38.543" v="74" actId="1076"/>
          <ac:inkMkLst>
            <pc:docMk/>
            <pc:sldMk cId="1020530073" sldId="259"/>
            <ac:inkMk id="30" creationId="{27FDAD2D-9210-4750-91CA-66A1AA9FAFD3}"/>
          </ac:inkMkLst>
        </pc:inkChg>
        <pc:inkChg chg="add">
          <ac:chgData name="godjan •" userId="dfbc26cbd76f3917" providerId="LiveId" clId="{D32C3681-9713-4DD9-9982-7876DB79D539}" dt="2018-06-13T12:12:39.976" v="75" actId="1076"/>
          <ac:inkMkLst>
            <pc:docMk/>
            <pc:sldMk cId="1020530073" sldId="259"/>
            <ac:inkMk id="31" creationId="{D8AA9ACE-804D-4ACE-BEE9-B1B51EBFBC9F}"/>
          </ac:inkMkLst>
        </pc:inkChg>
        <pc:inkChg chg="del">
          <ac:chgData name="godjan •" userId="dfbc26cbd76f3917" providerId="LiveId" clId="{D32C3681-9713-4DD9-9982-7876DB79D539}" dt="2018-06-13T12:12:10.301" v="50" actId="478"/>
          <ac:inkMkLst>
            <pc:docMk/>
            <pc:sldMk cId="1020530073" sldId="259"/>
            <ac:inkMk id="35" creationId="{D2592F22-EAEC-43DC-B19C-405C2C0ED266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5:10:29.294" v="622" actId="1076"/>
        <pc:sldMkLst>
          <pc:docMk/>
          <pc:sldMk cId="1923525943" sldId="260"/>
        </pc:sldMkLst>
        <pc:spChg chg="del mod">
          <ac:chgData name="godjan •" userId="dfbc26cbd76f3917" providerId="LiveId" clId="{D32C3681-9713-4DD9-9982-7876DB79D539}" dt="2018-06-13T13:19:11.234" v="89" actId="478"/>
          <ac:spMkLst>
            <pc:docMk/>
            <pc:sldMk cId="1923525943" sldId="260"/>
            <ac:spMk id="2" creationId="{A1419319-08BB-49CF-8127-1344C1EBD00A}"/>
          </ac:spMkLst>
        </pc:spChg>
        <pc:spChg chg="del">
          <ac:chgData name="godjan •" userId="dfbc26cbd76f3917" providerId="LiveId" clId="{D32C3681-9713-4DD9-9982-7876DB79D539}" dt="2018-06-13T13:17:40.749" v="83" actId="478"/>
          <ac:spMkLst>
            <pc:docMk/>
            <pc:sldMk cId="1923525943" sldId="260"/>
            <ac:spMk id="3" creationId="{242D25CE-CD90-49FF-B251-7CD9578922A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9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1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3" creationId="{DFEF8384-2545-4ACD-9071-49DD1CFC4E9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5" creationId="{F77DB8FA-61A7-4DE7-A777-6D258D172484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7" creationId="{4363DD75-42D3-453C-A84D-D18B4215C982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8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9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0" creationId="{0E624BD9-62FB-467A-ACDC-4836ADC5FEDF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1" creationId="{4C973920-672E-443D-8D2E-2D1E3853A0CE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3" creationId="{B217C2AD-51B4-40CE-A71F-F5D3F846D97B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4" creationId="{6F1BF92E-23CF-4BFE-9E1F-C359BACFA3C5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5" creationId="{DFEF8384-2545-4ACD-9071-49DD1CFC4E99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6" creationId="{F77DB8FA-61A7-4DE7-A777-6D258D172484}"/>
          </ac:spMkLst>
        </pc:spChg>
        <pc:picChg chg="add mod">
          <ac:chgData name="godjan •" userId="dfbc26cbd76f3917" providerId="LiveId" clId="{D32C3681-9713-4DD9-9982-7876DB79D539}" dt="2018-06-13T13:18:08.653" v="88" actId="26606"/>
          <ac:picMkLst>
            <pc:docMk/>
            <pc:sldMk cId="1923525943" sldId="260"/>
            <ac:picMk id="4" creationId="{CDF0696E-969B-457E-9BAE-BF835DD2328A}"/>
          </ac:picMkLst>
        </pc:picChg>
        <pc:inkChg chg="add del">
          <ac:chgData name="godjan •" userId="dfbc26cbd76f3917" providerId="LiveId" clId="{D32C3681-9713-4DD9-9982-7876DB79D539}" dt="2018-06-13T13:19:18.528" v="91" actId="1076"/>
          <ac:inkMkLst>
            <pc:docMk/>
            <pc:sldMk cId="1923525943" sldId="260"/>
            <ac:inkMk id="5" creationId="{821FAB8E-424E-41CB-B74D-05F050512F60}"/>
          </ac:inkMkLst>
        </pc:inkChg>
        <pc:inkChg chg="add del">
          <ac:chgData name="godjan •" userId="dfbc26cbd76f3917" providerId="LiveId" clId="{D32C3681-9713-4DD9-9982-7876DB79D539}" dt="2018-06-13T13:19:39.014" v="102" actId="1076"/>
          <ac:inkMkLst>
            <pc:docMk/>
            <pc:sldMk cId="1923525943" sldId="260"/>
            <ac:inkMk id="6" creationId="{0322342F-202B-4E96-B893-CC7720DEB773}"/>
          </ac:inkMkLst>
        </pc:inkChg>
        <pc:inkChg chg="add del">
          <ac:chgData name="godjan •" userId="dfbc26cbd76f3917" providerId="LiveId" clId="{D32C3681-9713-4DD9-9982-7876DB79D539}" dt="2018-06-13T13:19:39.016" v="105" actId="1076"/>
          <ac:inkMkLst>
            <pc:docMk/>
            <pc:sldMk cId="1923525943" sldId="260"/>
            <ac:inkMk id="7" creationId="{298F10D0-A0CA-4D43-88FE-7099A4C9F51E}"/>
          </ac:inkMkLst>
        </pc:inkChg>
        <pc:inkChg chg="add del">
          <ac:chgData name="godjan •" userId="dfbc26cbd76f3917" providerId="LiveId" clId="{D32C3681-9713-4DD9-9982-7876DB79D539}" dt="2018-06-13T13:19:33.298" v="98" actId="1076"/>
          <ac:inkMkLst>
            <pc:docMk/>
            <pc:sldMk cId="1923525943" sldId="260"/>
            <ac:inkMk id="8" creationId="{389650A3-358E-47F6-AC1A-2DBAB9BADA87}"/>
          </ac:inkMkLst>
        </pc:inkChg>
        <pc:inkChg chg="add del">
          <ac:chgData name="godjan •" userId="dfbc26cbd76f3917" providerId="LiveId" clId="{D32C3681-9713-4DD9-9982-7876DB79D539}" dt="2018-06-13T13:19:33.298" v="98" actId="1076"/>
          <ac:inkMkLst>
            <pc:docMk/>
            <pc:sldMk cId="1923525943" sldId="260"/>
            <ac:inkMk id="10" creationId="{2DA8FD27-08E2-4718-8E85-029AA1468890}"/>
          </ac:inkMkLst>
        </pc:inkChg>
        <pc:inkChg chg="add del">
          <ac:chgData name="godjan •" userId="dfbc26cbd76f3917" providerId="LiveId" clId="{D32C3681-9713-4DD9-9982-7876DB79D539}" dt="2018-06-13T13:19:39.011" v="101" actId="1076"/>
          <ac:inkMkLst>
            <pc:docMk/>
            <pc:sldMk cId="1923525943" sldId="260"/>
            <ac:inkMk id="12" creationId="{1D89AC74-7EE9-426B-B3F2-82745F7DC6C5}"/>
          </ac:inkMkLst>
        </pc:inkChg>
        <pc:inkChg chg="add del">
          <ac:chgData name="godjan •" userId="dfbc26cbd76f3917" providerId="LiveId" clId="{D32C3681-9713-4DD9-9982-7876DB79D539}" dt="2018-06-13T13:19:39.015" v="103" actId="1076"/>
          <ac:inkMkLst>
            <pc:docMk/>
            <pc:sldMk cId="1923525943" sldId="260"/>
            <ac:inkMk id="14" creationId="{4CB2BDF9-0642-4986-8B6E-1D06EEED1DA9}"/>
          </ac:inkMkLst>
        </pc:inkChg>
        <pc:inkChg chg="add del">
          <ac:chgData name="godjan •" userId="dfbc26cbd76f3917" providerId="LiveId" clId="{D32C3681-9713-4DD9-9982-7876DB79D539}" dt="2018-06-13T13:19:39.016" v="104" actId="1076"/>
          <ac:inkMkLst>
            <pc:docMk/>
            <pc:sldMk cId="1923525943" sldId="260"/>
            <ac:inkMk id="16" creationId="{B061641C-363D-40C5-A85E-28B95713BF13}"/>
          </ac:inkMkLst>
        </pc:inkChg>
        <pc:inkChg chg="add del">
          <ac:chgData name="godjan •" userId="dfbc26cbd76f3917" providerId="LiveId" clId="{D32C3681-9713-4DD9-9982-7876DB79D539}" dt="2018-06-13T13:19:36.738" v="100" actId="1076"/>
          <ac:inkMkLst>
            <pc:docMk/>
            <pc:sldMk cId="1923525943" sldId="260"/>
            <ac:inkMk id="22" creationId="{5B00CE88-E6BC-4304-B373-E13DD4EF0A34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7" creationId="{51043FA8-9234-470F-B0C9-DCA8BEE8F8C1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8" creationId="{5F47F368-0E66-4503-A9B3-16BC4C45ADEF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9" creationId="{A0FD3D6A-AED5-48A6-9AAE-A8F09C61D92A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30" creationId="{1C9A4994-D34B-4654-BFA5-5CD9703D0C47}"/>
          </ac:inkMkLst>
        </pc:inkChg>
        <pc:inkChg chg="add del">
          <ac:chgData name="godjan •" userId="dfbc26cbd76f3917" providerId="LiveId" clId="{D32C3681-9713-4DD9-9982-7876DB79D539}" dt="2018-06-13T13:19:48.214" v="112" actId="1076"/>
          <ac:inkMkLst>
            <pc:docMk/>
            <pc:sldMk cId="1923525943" sldId="260"/>
            <ac:inkMk id="31" creationId="{864E101F-E41D-426D-A75D-8D67BC10FB0D}"/>
          </ac:inkMkLst>
        </pc:inkChg>
        <pc:inkChg chg="add del">
          <ac:chgData name="godjan •" userId="dfbc26cbd76f3917" providerId="LiveId" clId="{D32C3681-9713-4DD9-9982-7876DB79D539}" dt="2018-06-13T13:19:48.215" v="113" actId="1076"/>
          <ac:inkMkLst>
            <pc:docMk/>
            <pc:sldMk cId="1923525943" sldId="260"/>
            <ac:inkMk id="32" creationId="{5FF8DE84-88E3-46C0-8191-62D68C762812}"/>
          </ac:inkMkLst>
        </pc:inkChg>
        <pc:inkChg chg="add del">
          <ac:chgData name="godjan •" userId="dfbc26cbd76f3917" providerId="LiveId" clId="{D32C3681-9713-4DD9-9982-7876DB79D539}" dt="2018-06-13T13:19:59.256" v="115" actId="1076"/>
          <ac:inkMkLst>
            <pc:docMk/>
            <pc:sldMk cId="1923525943" sldId="260"/>
            <ac:inkMk id="33" creationId="{39865E9F-8F12-45FC-8328-3C963325B890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4" creationId="{5627EB61-2280-4436-8E64-E18135F32F18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5" creationId="{79B07314-1FA4-4194-9C86-79DE6C1FB184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6" creationId="{59C5B152-92C8-4798-B6C3-0CFC97335748}"/>
          </ac:inkMkLst>
        </pc:inkChg>
        <pc:inkChg chg="add del">
          <ac:chgData name="godjan •" userId="dfbc26cbd76f3917" providerId="LiveId" clId="{D32C3681-9713-4DD9-9982-7876DB79D539}" dt="2018-06-13T13:20:13.123" v="128" actId="1076"/>
          <ac:inkMkLst>
            <pc:docMk/>
            <pc:sldMk cId="1923525943" sldId="260"/>
            <ac:inkMk id="37" creationId="{45DDA9CC-A16A-4BBC-9A8B-418EB9AC2263}"/>
          </ac:inkMkLst>
        </pc:inkChg>
        <pc:inkChg chg="add del">
          <ac:chgData name="godjan •" userId="dfbc26cbd76f3917" providerId="LiveId" clId="{D32C3681-9713-4DD9-9982-7876DB79D539}" dt="2018-06-13T13:20:13.123" v="129" actId="1076"/>
          <ac:inkMkLst>
            <pc:docMk/>
            <pc:sldMk cId="1923525943" sldId="260"/>
            <ac:inkMk id="38" creationId="{AB110668-E4A2-4418-B08A-45FB9888B685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39" creationId="{A88E4076-76A1-4568-A7D9-180724B26809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0" creationId="{3C56A2A2-222D-4F5B-93BB-BD877BB8A8D7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1" creationId="{3C54D97B-4907-45E1-88B1-1A74688F3750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2" creationId="{4C2703BE-7525-400C-AE37-CA91C6B92CC5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3" creationId="{0CBC6804-A7E8-47FB-8011-1E36363CCD94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4" creationId="{F4B04925-0759-46FE-822F-0A35C30BD6EA}"/>
          </ac:inkMkLst>
        </pc:inkChg>
        <pc:inkChg chg="add del">
          <ac:chgData name="godjan •" userId="dfbc26cbd76f3917" providerId="LiveId" clId="{D32C3681-9713-4DD9-9982-7876DB79D539}" dt="2018-06-13T13:20:13.126" v="132" actId="1076"/>
          <ac:inkMkLst>
            <pc:docMk/>
            <pc:sldMk cId="1923525943" sldId="260"/>
            <ac:inkMk id="45" creationId="{F4F6DEDD-06AE-4598-B1A3-F855B8D32642}"/>
          </ac:inkMkLst>
        </pc:inkChg>
        <pc:inkChg chg="add del">
          <ac:chgData name="godjan •" userId="dfbc26cbd76f3917" providerId="LiveId" clId="{D32C3681-9713-4DD9-9982-7876DB79D539}" dt="2018-06-13T13:20:13.124" v="130" actId="1076"/>
          <ac:inkMkLst>
            <pc:docMk/>
            <pc:sldMk cId="1923525943" sldId="260"/>
            <ac:inkMk id="46" creationId="{61BE2C8C-4ED2-4A12-B04A-3CED77C5CC22}"/>
          </ac:inkMkLst>
        </pc:inkChg>
        <pc:inkChg chg="add del">
          <ac:chgData name="godjan •" userId="dfbc26cbd76f3917" providerId="LiveId" clId="{D32C3681-9713-4DD9-9982-7876DB79D539}" dt="2018-06-13T13:20:13.125" v="131" actId="1076"/>
          <ac:inkMkLst>
            <pc:docMk/>
            <pc:sldMk cId="1923525943" sldId="260"/>
            <ac:inkMk id="47" creationId="{D0CA2324-ECF4-4822-A35A-F857EB490515}"/>
          </ac:inkMkLst>
        </pc:inkChg>
        <pc:inkChg chg="add del">
          <ac:chgData name="godjan •" userId="dfbc26cbd76f3917" providerId="LiveId" clId="{D32C3681-9713-4DD9-9982-7876DB79D539}" dt="2018-06-13T13:20:16.775" v="135" actId="1076"/>
          <ac:inkMkLst>
            <pc:docMk/>
            <pc:sldMk cId="1923525943" sldId="260"/>
            <ac:inkMk id="48" creationId="{E73BD5BE-E2C3-4512-B72D-326BA19E3411}"/>
          </ac:inkMkLst>
        </pc:inkChg>
        <pc:inkChg chg="add del">
          <ac:chgData name="godjan •" userId="dfbc26cbd76f3917" providerId="LiveId" clId="{D32C3681-9713-4DD9-9982-7876DB79D539}" dt="2018-06-13T13:20:16.775" v="135" actId="1076"/>
          <ac:inkMkLst>
            <pc:docMk/>
            <pc:sldMk cId="1923525943" sldId="260"/>
            <ac:inkMk id="49" creationId="{50C19E57-A62B-49EA-9232-C1640BC243DE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0" creationId="{DF00D676-BAE4-4649-9D08-20E0C76D0135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1" creationId="{80607D13-8A14-4C08-AC8A-60B1DA2D807D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2" creationId="{70E774BB-8B25-41C6-9C50-E0DC9F66BF1C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3" creationId="{B80F687D-6BE2-4432-85D5-5896B40BC51C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4" creationId="{FF5BD94B-C30A-407A-9ACA-B33F9CC2A8B0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5" creationId="{19FC3B36-EF39-4B66-AF70-9374667F999B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6" creationId="{0C193362-7C6E-4AA4-8283-CA233F324E36}"/>
          </ac:inkMkLst>
        </pc:inkChg>
        <pc:inkChg chg="add del">
          <ac:chgData name="godjan •" userId="dfbc26cbd76f3917" providerId="LiveId" clId="{D32C3681-9713-4DD9-9982-7876DB79D539}" dt="2018-06-13T13:20:26.678" v="144" actId="1076"/>
          <ac:inkMkLst>
            <pc:docMk/>
            <pc:sldMk cId="1923525943" sldId="260"/>
            <ac:inkMk id="57" creationId="{14B32887-DC66-4431-B1DF-9CBBC1C932AE}"/>
          </ac:inkMkLst>
        </pc:inkChg>
        <pc:inkChg chg="add del">
          <ac:chgData name="godjan •" userId="dfbc26cbd76f3917" providerId="LiveId" clId="{D32C3681-9713-4DD9-9982-7876DB79D539}" dt="2018-06-13T13:20:41.372" v="150" actId="1076"/>
          <ac:inkMkLst>
            <pc:docMk/>
            <pc:sldMk cId="1923525943" sldId="260"/>
            <ac:inkMk id="58" creationId="{C06C7F8B-4E84-400E-9319-F0F8537A8801}"/>
          </ac:inkMkLst>
        </pc:inkChg>
        <pc:inkChg chg="add del">
          <ac:chgData name="godjan •" userId="dfbc26cbd76f3917" providerId="LiveId" clId="{D32C3681-9713-4DD9-9982-7876DB79D539}" dt="2018-06-13T13:20:26.678" v="144" actId="1076"/>
          <ac:inkMkLst>
            <pc:docMk/>
            <pc:sldMk cId="1923525943" sldId="260"/>
            <ac:inkMk id="59" creationId="{DDAFC8BE-5982-4BDB-9305-606BE4DA1E59}"/>
          </ac:inkMkLst>
        </pc:inkChg>
        <pc:inkChg chg="add del">
          <ac:chgData name="godjan •" userId="dfbc26cbd76f3917" providerId="LiveId" clId="{D32C3681-9713-4DD9-9982-7876DB79D539}" dt="2018-06-13T13:20:41.371" v="149" actId="1076"/>
          <ac:inkMkLst>
            <pc:docMk/>
            <pc:sldMk cId="1923525943" sldId="260"/>
            <ac:inkMk id="60" creationId="{6769EBAF-0A07-41C8-876C-269600FA9191}"/>
          </ac:inkMkLst>
        </pc:inkChg>
        <pc:inkChg chg="add del">
          <ac:chgData name="godjan •" userId="dfbc26cbd76f3917" providerId="LiveId" clId="{D32C3681-9713-4DD9-9982-7876DB79D539}" dt="2018-06-13T13:20:36.460" v="148" actId="1076"/>
          <ac:inkMkLst>
            <pc:docMk/>
            <pc:sldMk cId="1923525943" sldId="260"/>
            <ac:inkMk id="61" creationId="{B6BF108F-943B-45BF-8043-A398403DEE11}"/>
          </ac:inkMkLst>
        </pc:inkChg>
        <pc:inkChg chg="add del">
          <ac:chgData name="godjan •" userId="dfbc26cbd76f3917" providerId="LiveId" clId="{D32C3681-9713-4DD9-9982-7876DB79D539}" dt="2018-06-13T13:20:36.460" v="147" actId="1076"/>
          <ac:inkMkLst>
            <pc:docMk/>
            <pc:sldMk cId="1923525943" sldId="260"/>
            <ac:inkMk id="62" creationId="{8F0D9232-82E0-455E-9EF9-F79FBB0CD149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3" creationId="{83A0BE7A-A4C0-420C-8923-F7D8627F67FE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4" creationId="{C4D1515D-ED06-4088-B9E4-C096ECB9934E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5" creationId="{E5C7BF5F-A15F-487A-B2D7-44C6610384B4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6" creationId="{CFC89BA8-50D9-4274-8C0A-71CFDCA384BF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7" creationId="{A19C6501-5CF0-4954-9C01-1FD635823D53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8" creationId="{8F1ADAC4-93C4-4A4A-9D83-B43975858955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9" creationId="{FCA1826A-E8AC-4700-8891-547E9F1123D9}"/>
          </ac:inkMkLst>
        </pc:inkChg>
        <pc:inkChg chg="add del">
          <ac:chgData name="godjan •" userId="dfbc26cbd76f3917" providerId="LiveId" clId="{D32C3681-9713-4DD9-9982-7876DB79D539}" dt="2018-06-13T13:20:54.887" v="160" actId="1076"/>
          <ac:inkMkLst>
            <pc:docMk/>
            <pc:sldMk cId="1923525943" sldId="260"/>
            <ac:inkMk id="70" creationId="{F60A14FE-E224-413E-96E8-8D99E7C7E425}"/>
          </ac:inkMkLst>
        </pc:inkChg>
        <pc:inkChg chg="add del">
          <ac:chgData name="godjan •" userId="dfbc26cbd76f3917" providerId="LiveId" clId="{D32C3681-9713-4DD9-9982-7876DB79D539}" dt="2018-06-13T13:20:54.887" v="160" actId="1076"/>
          <ac:inkMkLst>
            <pc:docMk/>
            <pc:sldMk cId="1923525943" sldId="260"/>
            <ac:inkMk id="71" creationId="{9BFCA7DE-6ED1-4313-A12A-E0810524671A}"/>
          </ac:inkMkLst>
        </pc:inkChg>
        <pc:inkChg chg="add del mod">
          <ac:chgData name="godjan •" userId="dfbc26cbd76f3917" providerId="LiveId" clId="{D32C3681-9713-4DD9-9982-7876DB79D539}" dt="2018-06-13T13:22:35.502" v="162" actId="1076"/>
          <ac:inkMkLst>
            <pc:docMk/>
            <pc:sldMk cId="1923525943" sldId="260"/>
            <ac:inkMk id="72" creationId="{738FD107-B4AB-4391-B1E7-1F4885B2075D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3" creationId="{C3FB5DC6-D913-40E2-9C1D-21B27D53D7B1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4" creationId="{FBC239EA-F9E4-4953-B26B-FCFDE5A5FD34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5" creationId="{CD38679E-4A50-42E3-9BB0-0E544FD6B1A9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6" creationId="{9A40C53E-E91A-463C-A8EE-5886041D94D6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7" creationId="{7D3A9617-7906-4983-B576-3280C95FC5B2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8" creationId="{BECD95BF-F773-45F3-8D75-945F6C8FEBE5}"/>
          </ac:inkMkLst>
        </pc:inkChg>
        <pc:inkChg chg="add del">
          <ac:chgData name="godjan •" userId="dfbc26cbd76f3917" providerId="LiveId" clId="{D32C3681-9713-4DD9-9982-7876DB79D539}" dt="2018-06-13T13:22:44.767" v="171" actId="1076"/>
          <ac:inkMkLst>
            <pc:docMk/>
            <pc:sldMk cId="1923525943" sldId="260"/>
            <ac:inkMk id="79" creationId="{27BEA3F7-A3C8-4010-9C33-BD5AB7E2CA64}"/>
          </ac:inkMkLst>
        </pc:inkChg>
        <pc:inkChg chg="add del">
          <ac:chgData name="godjan •" userId="dfbc26cbd76f3917" providerId="LiveId" clId="{D32C3681-9713-4DD9-9982-7876DB79D539}" dt="2018-06-13T13:22:44.767" v="171" actId="1076"/>
          <ac:inkMkLst>
            <pc:docMk/>
            <pc:sldMk cId="1923525943" sldId="260"/>
            <ac:inkMk id="80" creationId="{E029BD5D-844A-4B0F-BD20-4BA4D2DA2DF1}"/>
          </ac:inkMkLst>
        </pc:inkChg>
        <pc:inkChg chg="add del">
          <ac:chgData name="godjan •" userId="dfbc26cbd76f3917" providerId="LiveId" clId="{D32C3681-9713-4DD9-9982-7876DB79D539}" dt="2018-06-13T13:22:52.028" v="173" actId="1076"/>
          <ac:inkMkLst>
            <pc:docMk/>
            <pc:sldMk cId="1923525943" sldId="260"/>
            <ac:inkMk id="81" creationId="{B9E86C25-D41A-4B83-8188-125FF01F9C6A}"/>
          </ac:inkMkLst>
        </pc:inkChg>
        <pc:inkChg chg="add del">
          <ac:chgData name="godjan •" userId="dfbc26cbd76f3917" providerId="LiveId" clId="{D32C3681-9713-4DD9-9982-7876DB79D539}" dt="2018-06-13T13:22:52.028" v="173" actId="1076"/>
          <ac:inkMkLst>
            <pc:docMk/>
            <pc:sldMk cId="1923525943" sldId="260"/>
            <ac:inkMk id="82" creationId="{4BD01BAC-604B-4AF7-97E1-5300D170D3E6}"/>
          </ac:inkMkLst>
        </pc:inkChg>
        <pc:inkChg chg="add del mod">
          <ac:chgData name="godjan •" userId="dfbc26cbd76f3917" providerId="LiveId" clId="{D32C3681-9713-4DD9-9982-7876DB79D539}" dt="2018-06-13T15:08:32.611" v="483" actId="1076"/>
          <ac:inkMkLst>
            <pc:docMk/>
            <pc:sldMk cId="1923525943" sldId="260"/>
            <ac:inkMk id="83" creationId="{EF3EC06D-478B-4D9C-AF95-ED655FF6319F}"/>
          </ac:inkMkLst>
        </pc:inkChg>
        <pc:inkChg chg="add del">
          <ac:chgData name="godjan •" userId="dfbc26cbd76f3917" providerId="LiveId" clId="{D32C3681-9713-4DD9-9982-7876DB79D539}" dt="2018-06-13T15:08:36.870" v="485" actId="1076"/>
          <ac:inkMkLst>
            <pc:docMk/>
            <pc:sldMk cId="1923525943" sldId="260"/>
            <ac:inkMk id="84" creationId="{0ECF9E72-43BA-4BF7-A083-4093CBB28B15}"/>
          </ac:inkMkLst>
        </pc:inkChg>
        <pc:inkChg chg="add del">
          <ac:chgData name="godjan •" userId="dfbc26cbd76f3917" providerId="LiveId" clId="{D32C3681-9713-4DD9-9982-7876DB79D539}" dt="2018-06-13T15:08:49.438" v="500" actId="1076"/>
          <ac:inkMkLst>
            <pc:docMk/>
            <pc:sldMk cId="1923525943" sldId="260"/>
            <ac:inkMk id="85" creationId="{8191F378-D74C-44DA-89EC-FE479974EA1F}"/>
          </ac:inkMkLst>
        </pc:inkChg>
        <pc:inkChg chg="add del">
          <ac:chgData name="godjan •" userId="dfbc26cbd76f3917" providerId="LiveId" clId="{D32C3681-9713-4DD9-9982-7876DB79D539}" dt="2018-06-13T15:08:49.439" v="501" actId="1076"/>
          <ac:inkMkLst>
            <pc:docMk/>
            <pc:sldMk cId="1923525943" sldId="260"/>
            <ac:inkMk id="86" creationId="{3C85CCB7-E12E-4732-95A1-C8653E35FBFB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7" creationId="{6FF3B52F-93B6-46F6-A0DC-F0DB7032B81F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8" creationId="{598B1B83-9BE3-43CE-8A1F-31DD919DDF3C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9" creationId="{16E582B9-6105-415C-B1C9-1E19A89111DF}"/>
          </ac:inkMkLst>
        </pc:inkChg>
        <pc:inkChg chg="add del">
          <ac:chgData name="godjan •" userId="dfbc26cbd76f3917" providerId="LiveId" clId="{D32C3681-9713-4DD9-9982-7876DB79D539}" dt="2018-06-13T15:08:43.350" v="494" actId="1076"/>
          <ac:inkMkLst>
            <pc:docMk/>
            <pc:sldMk cId="1923525943" sldId="260"/>
            <ac:inkMk id="90" creationId="{4F50BEF4-4CF7-4616-95A8-6403B97FB5F8}"/>
          </ac:inkMkLst>
        </pc:inkChg>
        <pc:inkChg chg="add del">
          <ac:chgData name="godjan •" userId="dfbc26cbd76f3917" providerId="LiveId" clId="{D32C3681-9713-4DD9-9982-7876DB79D539}" dt="2018-06-13T15:08:43.351" v="496" actId="1076"/>
          <ac:inkMkLst>
            <pc:docMk/>
            <pc:sldMk cId="1923525943" sldId="260"/>
            <ac:inkMk id="91" creationId="{65DE80A6-E117-45EC-AADE-7BED9A62391D}"/>
          </ac:inkMkLst>
        </pc:inkChg>
        <pc:inkChg chg="add del">
          <ac:chgData name="godjan •" userId="dfbc26cbd76f3917" providerId="LiveId" clId="{D32C3681-9713-4DD9-9982-7876DB79D539}" dt="2018-06-13T15:08:43.351" v="495" actId="1076"/>
          <ac:inkMkLst>
            <pc:docMk/>
            <pc:sldMk cId="1923525943" sldId="260"/>
            <ac:inkMk id="92" creationId="{E9D064CE-1C09-4315-B023-462DD9E960E3}"/>
          </ac:inkMkLst>
        </pc:inkChg>
        <pc:inkChg chg="add del">
          <ac:chgData name="godjan •" userId="dfbc26cbd76f3917" providerId="LiveId" clId="{D32C3681-9713-4DD9-9982-7876DB79D539}" dt="2018-06-13T15:08:48.391" v="499" actId="1076"/>
          <ac:inkMkLst>
            <pc:docMk/>
            <pc:sldMk cId="1923525943" sldId="260"/>
            <ac:inkMk id="93" creationId="{CD1C15B4-5BDC-4F51-9E72-C8A39FA9E005}"/>
          </ac:inkMkLst>
        </pc:inkChg>
        <pc:inkChg chg="add del">
          <ac:chgData name="godjan •" userId="dfbc26cbd76f3917" providerId="LiveId" clId="{D32C3681-9713-4DD9-9982-7876DB79D539}" dt="2018-06-13T15:08:48.391" v="499" actId="1076"/>
          <ac:inkMkLst>
            <pc:docMk/>
            <pc:sldMk cId="1923525943" sldId="260"/>
            <ac:inkMk id="94" creationId="{09851EE8-B878-430B-BA21-B6E0EC3480BF}"/>
          </ac:inkMkLst>
        </pc:inkChg>
        <pc:inkChg chg="add del">
          <ac:chgData name="godjan •" userId="dfbc26cbd76f3917" providerId="LiveId" clId="{D32C3681-9713-4DD9-9982-7876DB79D539}" dt="2018-06-13T15:09:32.062" v="550" actId="1076"/>
          <ac:inkMkLst>
            <pc:docMk/>
            <pc:sldMk cId="1923525943" sldId="260"/>
            <ac:inkMk id="95" creationId="{2EBC1285-76A3-4C99-A1FC-DBD33EF4ACA3}"/>
          </ac:inkMkLst>
        </pc:inkChg>
        <pc:inkChg chg="add del">
          <ac:chgData name="godjan •" userId="dfbc26cbd76f3917" providerId="LiveId" clId="{D32C3681-9713-4DD9-9982-7876DB79D539}" dt="2018-06-13T15:08:51.651" v="504" actId="1076"/>
          <ac:inkMkLst>
            <pc:docMk/>
            <pc:sldMk cId="1923525943" sldId="260"/>
            <ac:inkMk id="96" creationId="{CEB239FA-0608-440C-9A5A-887E6468BCF9}"/>
          </ac:inkMkLst>
        </pc:inkChg>
        <pc:inkChg chg="add del">
          <ac:chgData name="godjan •" userId="dfbc26cbd76f3917" providerId="LiveId" clId="{D32C3681-9713-4DD9-9982-7876DB79D539}" dt="2018-06-13T15:08:51.651" v="504" actId="1076"/>
          <ac:inkMkLst>
            <pc:docMk/>
            <pc:sldMk cId="1923525943" sldId="260"/>
            <ac:inkMk id="97" creationId="{A9B8DA1A-2FA2-48D2-B9BE-8E5D43789B2B}"/>
          </ac:inkMkLst>
        </pc:inkChg>
        <pc:inkChg chg="add del">
          <ac:chgData name="godjan •" userId="dfbc26cbd76f3917" providerId="LiveId" clId="{D32C3681-9713-4DD9-9982-7876DB79D539}" dt="2018-06-13T15:08:52.064" v="505" actId="1076"/>
          <ac:inkMkLst>
            <pc:docMk/>
            <pc:sldMk cId="1923525943" sldId="260"/>
            <ac:inkMk id="98" creationId="{6AC431EF-FAB5-4DF9-B55A-CD8A77DD9957}"/>
          </ac:inkMkLst>
        </pc:inkChg>
        <pc:inkChg chg="add del">
          <ac:chgData name="godjan •" userId="dfbc26cbd76f3917" providerId="LiveId" clId="{D32C3681-9713-4DD9-9982-7876DB79D539}" dt="2018-06-13T15:09:32.064" v="556" actId="1076"/>
          <ac:inkMkLst>
            <pc:docMk/>
            <pc:sldMk cId="1923525943" sldId="260"/>
            <ac:inkMk id="99" creationId="{D861FFA8-2211-4705-A812-4096CBBA7787}"/>
          </ac:inkMkLst>
        </pc:inkChg>
        <pc:inkChg chg="add del">
          <ac:chgData name="godjan •" userId="dfbc26cbd76f3917" providerId="LiveId" clId="{D32C3681-9713-4DD9-9982-7876DB79D539}" dt="2018-06-13T15:09:32.063" v="555" actId="1076"/>
          <ac:inkMkLst>
            <pc:docMk/>
            <pc:sldMk cId="1923525943" sldId="260"/>
            <ac:inkMk id="100" creationId="{B7120935-B08B-4A98-8D07-08B05CFF1104}"/>
          </ac:inkMkLst>
        </pc:inkChg>
        <pc:inkChg chg="add del">
          <ac:chgData name="godjan •" userId="dfbc26cbd76f3917" providerId="LiveId" clId="{D32C3681-9713-4DD9-9982-7876DB79D539}" dt="2018-06-13T15:09:37.026" v="568" actId="1076"/>
          <ac:inkMkLst>
            <pc:docMk/>
            <pc:sldMk cId="1923525943" sldId="260"/>
            <ac:inkMk id="101" creationId="{1D80C7F7-0027-4EA1-B597-85E1DE3FD3B5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2" creationId="{09A33474-26DE-442D-841B-28C40C35B28B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3" creationId="{EBD4804C-31E3-4A9B-8FEB-5093DE5E4A0E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4" creationId="{3E26B6C5-3A44-48C8-B8B6-C21E338B4159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5" creationId="{47BD324E-B56D-4200-833D-D397BE1EAADC}"/>
          </ac:inkMkLst>
        </pc:inkChg>
        <pc:inkChg chg="add del">
          <ac:chgData name="godjan •" userId="dfbc26cbd76f3917" providerId="LiveId" clId="{D32C3681-9713-4DD9-9982-7876DB79D539}" dt="2018-06-13T15:09:37.026" v="566" actId="1076"/>
          <ac:inkMkLst>
            <pc:docMk/>
            <pc:sldMk cId="1923525943" sldId="260"/>
            <ac:inkMk id="106" creationId="{CF7CE89C-536A-4B07-B203-EFD21D847771}"/>
          </ac:inkMkLst>
        </pc:inkChg>
        <pc:inkChg chg="add del">
          <ac:chgData name="godjan •" userId="dfbc26cbd76f3917" providerId="LiveId" clId="{D32C3681-9713-4DD9-9982-7876DB79D539}" dt="2018-06-13T15:09:37.026" v="569" actId="1076"/>
          <ac:inkMkLst>
            <pc:docMk/>
            <pc:sldMk cId="1923525943" sldId="260"/>
            <ac:inkMk id="107" creationId="{D9170D68-3A05-4FA6-80CE-E534863C6F7A}"/>
          </ac:inkMkLst>
        </pc:inkChg>
        <pc:inkChg chg="add del">
          <ac:chgData name="godjan •" userId="dfbc26cbd76f3917" providerId="LiveId" clId="{D32C3681-9713-4DD9-9982-7876DB79D539}" dt="2018-06-13T15:09:37.025" v="564" actId="1076"/>
          <ac:inkMkLst>
            <pc:docMk/>
            <pc:sldMk cId="1923525943" sldId="260"/>
            <ac:inkMk id="108" creationId="{67D1F3AF-B7F3-4F0D-A1C2-5E7CD5E58AA4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9" creationId="{9019CD15-F857-42A9-8897-A11CB0E2C527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10" creationId="{5A29C60D-51E5-448A-92DB-6A1F951CDF75}"/>
          </ac:inkMkLst>
        </pc:inkChg>
        <pc:inkChg chg="add del">
          <ac:chgData name="godjan •" userId="dfbc26cbd76f3917" providerId="LiveId" clId="{D32C3681-9713-4DD9-9982-7876DB79D539}" dt="2018-06-13T15:09:37.027" v="571" actId="1076"/>
          <ac:inkMkLst>
            <pc:docMk/>
            <pc:sldMk cId="1923525943" sldId="260"/>
            <ac:inkMk id="111" creationId="{91BB3F8F-2D46-4529-8A9A-B320CCF05021}"/>
          </ac:inkMkLst>
        </pc:inkChg>
        <pc:inkChg chg="add del">
          <ac:chgData name="godjan •" userId="dfbc26cbd76f3917" providerId="LiveId" clId="{D32C3681-9713-4DD9-9982-7876DB79D539}" dt="2018-06-13T15:09:37.026" v="567" actId="1076"/>
          <ac:inkMkLst>
            <pc:docMk/>
            <pc:sldMk cId="1923525943" sldId="260"/>
            <ac:inkMk id="112" creationId="{1E1EE451-36CB-4F6E-A92E-5647F80138E1}"/>
          </ac:inkMkLst>
        </pc:inkChg>
        <pc:inkChg chg="add del">
          <ac:chgData name="godjan •" userId="dfbc26cbd76f3917" providerId="LiveId" clId="{D32C3681-9713-4DD9-9982-7876DB79D539}" dt="2018-06-13T15:09:37.027" v="572" actId="1076"/>
          <ac:inkMkLst>
            <pc:docMk/>
            <pc:sldMk cId="1923525943" sldId="260"/>
            <ac:inkMk id="113" creationId="{BB38C237-7888-4A6F-BB05-F923DBDF466C}"/>
          </ac:inkMkLst>
        </pc:inkChg>
        <pc:inkChg chg="add del">
          <ac:chgData name="godjan •" userId="dfbc26cbd76f3917" providerId="LiveId" clId="{D32C3681-9713-4DD9-9982-7876DB79D539}" dt="2018-06-13T15:09:37.025" v="565" actId="1076"/>
          <ac:inkMkLst>
            <pc:docMk/>
            <pc:sldMk cId="1923525943" sldId="260"/>
            <ac:inkMk id="114" creationId="{F2FC083C-2F2A-4DD9-87FD-EF8BDC345A4B}"/>
          </ac:inkMkLst>
        </pc:inkChg>
        <pc:inkChg chg="add del">
          <ac:chgData name="godjan •" userId="dfbc26cbd76f3917" providerId="LiveId" clId="{D32C3681-9713-4DD9-9982-7876DB79D539}" dt="2018-06-13T15:09:32.066" v="559" actId="1076"/>
          <ac:inkMkLst>
            <pc:docMk/>
            <pc:sldMk cId="1923525943" sldId="260"/>
            <ac:inkMk id="115" creationId="{22A55E88-8B7D-4EAF-A765-82BE418B74B9}"/>
          </ac:inkMkLst>
        </pc:inkChg>
        <pc:inkChg chg="add del">
          <ac:chgData name="godjan •" userId="dfbc26cbd76f3917" providerId="LiveId" clId="{D32C3681-9713-4DD9-9982-7876DB79D539}" dt="2018-06-13T15:09:37.024" v="561" actId="1076"/>
          <ac:inkMkLst>
            <pc:docMk/>
            <pc:sldMk cId="1923525943" sldId="260"/>
            <ac:inkMk id="116" creationId="{0B1EA61D-02AF-44E4-B173-A03182959CBA}"/>
          </ac:inkMkLst>
        </pc:inkChg>
        <pc:inkChg chg="add del">
          <ac:chgData name="godjan •" userId="dfbc26cbd76f3917" providerId="LiveId" clId="{D32C3681-9713-4DD9-9982-7876DB79D539}" dt="2018-06-13T15:09:32.066" v="560" actId="1076"/>
          <ac:inkMkLst>
            <pc:docMk/>
            <pc:sldMk cId="1923525943" sldId="260"/>
            <ac:inkMk id="117" creationId="{C615F4E4-5517-4BF9-8453-9017E5A41D9A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18" creationId="{9EB47E53-4189-48E3-A795-F5B9120F4528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19" creationId="{CE10A1C0-BD9C-46D6-959F-A3CA39A0E7A8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0" creationId="{2FB296A4-38F5-485B-B0AE-8F1FDC9F9142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1" creationId="{0AF36528-AB46-4770-88B8-6C6BC9E0A52A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2" creationId="{C1C16D35-1D17-4392-A0AF-A1FC85F247E6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3" creationId="{16277E62-5BA1-4C6B-BECC-2F235CE6C451}"/>
          </ac:inkMkLst>
        </pc:inkChg>
        <pc:inkChg chg="add del">
          <ac:chgData name="godjan •" userId="dfbc26cbd76f3917" providerId="LiveId" clId="{D32C3681-9713-4DD9-9982-7876DB79D539}" dt="2018-06-13T15:09:37.027" v="570" actId="1076"/>
          <ac:inkMkLst>
            <pc:docMk/>
            <pc:sldMk cId="1923525943" sldId="260"/>
            <ac:inkMk id="124" creationId="{A40AD953-9863-42B5-A810-C0BE7AE3ADF2}"/>
          </ac:inkMkLst>
        </pc:inkChg>
        <pc:inkChg chg="add del">
          <ac:chgData name="godjan •" userId="dfbc26cbd76f3917" providerId="LiveId" clId="{D32C3681-9713-4DD9-9982-7876DB79D539}" dt="2018-06-13T15:09:37.025" v="563" actId="1076"/>
          <ac:inkMkLst>
            <pc:docMk/>
            <pc:sldMk cId="1923525943" sldId="260"/>
            <ac:inkMk id="125" creationId="{D45E1805-74B3-49A6-8A88-B0EE2791B401}"/>
          </ac:inkMkLst>
        </pc:inkChg>
        <pc:inkChg chg="add del">
          <ac:chgData name="godjan •" userId="dfbc26cbd76f3917" providerId="LiveId" clId="{D32C3681-9713-4DD9-9982-7876DB79D539}" dt="2018-06-13T15:09:32.065" v="558" actId="1076"/>
          <ac:inkMkLst>
            <pc:docMk/>
            <pc:sldMk cId="1923525943" sldId="260"/>
            <ac:inkMk id="126" creationId="{A16CB1A3-3D3C-4F7E-841F-A6AF63C5329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7" creationId="{CD181A00-6BE1-4A87-A0AA-78692A422447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8" creationId="{A8642A5D-C3B8-4945-BDE2-162E0435FDE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9" creationId="{1306591D-A210-4F58-ABCF-029F0BF40A5C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0" creationId="{4EE1B719-8525-410C-8EB8-AF98E2EB444F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1" creationId="{BDD5B748-8ECD-43F7-8765-1EBCA5527ED4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2" creationId="{EF628E0D-EF35-4C64-91CC-3EF513F6ACBC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3" creationId="{F1E19370-236E-422C-A222-D869BBA22CB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4" creationId="{2D78D661-8851-43A7-AB7C-54EE616D8379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5" creationId="{8FB4ABBD-22B8-4C64-93BD-C869B97E03DA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6" creationId="{D1B71119-CA76-461A-B9BB-8A28A8A72D4F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7" creationId="{0DCFABC6-8B7E-416F-B3D2-811E97A31296}"/>
          </ac:inkMkLst>
        </pc:inkChg>
        <pc:inkChg chg="add del">
          <ac:chgData name="godjan •" userId="dfbc26cbd76f3917" providerId="LiveId" clId="{D32C3681-9713-4DD9-9982-7876DB79D539}" dt="2018-06-13T15:09:32.063" v="554" actId="1076"/>
          <ac:inkMkLst>
            <pc:docMk/>
            <pc:sldMk cId="1923525943" sldId="260"/>
            <ac:inkMk id="138" creationId="{10BF4607-4305-45B3-9D7B-C421FA205EA4}"/>
          </ac:inkMkLst>
        </pc:inkChg>
        <pc:inkChg chg="add del">
          <ac:chgData name="godjan •" userId="dfbc26cbd76f3917" providerId="LiveId" clId="{D32C3681-9713-4DD9-9982-7876DB79D539}" dt="2018-06-13T15:09:32.063" v="552" actId="1076"/>
          <ac:inkMkLst>
            <pc:docMk/>
            <pc:sldMk cId="1923525943" sldId="260"/>
            <ac:inkMk id="139" creationId="{5320A2B4-15E5-4CB2-AE73-D485CE56E6A4}"/>
          </ac:inkMkLst>
        </pc:inkChg>
        <pc:inkChg chg="add del">
          <ac:chgData name="godjan •" userId="dfbc26cbd76f3917" providerId="LiveId" clId="{D32C3681-9713-4DD9-9982-7876DB79D539}" dt="2018-06-13T15:09:32.062" v="551" actId="1076"/>
          <ac:inkMkLst>
            <pc:docMk/>
            <pc:sldMk cId="1923525943" sldId="260"/>
            <ac:inkMk id="140" creationId="{5A908219-9B54-4D76-AB4B-6D3DD6705BFD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41" creationId="{F104D7B5-0246-435F-9128-B78D83346F3B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42" creationId="{60B87F63-B5AD-496B-8A58-29699402EEE6}"/>
          </ac:inkMkLst>
        </pc:inkChg>
        <pc:inkChg chg="add del">
          <ac:chgData name="godjan •" userId="dfbc26cbd76f3917" providerId="LiveId" clId="{D32C3681-9713-4DD9-9982-7876DB79D539}" dt="2018-06-13T15:09:32.063" v="553" actId="1076"/>
          <ac:inkMkLst>
            <pc:docMk/>
            <pc:sldMk cId="1923525943" sldId="260"/>
            <ac:inkMk id="143" creationId="{28A80E34-B31C-40B8-AD04-F4C22861C44E}"/>
          </ac:inkMkLst>
        </pc:inkChg>
        <pc:inkChg chg="add del">
          <ac:chgData name="godjan •" userId="dfbc26cbd76f3917" providerId="LiveId" clId="{D32C3681-9713-4DD9-9982-7876DB79D539}" dt="2018-06-13T15:09:32.065" v="557" actId="1076"/>
          <ac:inkMkLst>
            <pc:docMk/>
            <pc:sldMk cId="1923525943" sldId="260"/>
            <ac:inkMk id="144" creationId="{5394E255-245F-4017-854B-443AA221BA0D}"/>
          </ac:inkMkLst>
        </pc:inkChg>
        <pc:inkChg chg="add del">
          <ac:chgData name="godjan •" userId="dfbc26cbd76f3917" providerId="LiveId" clId="{D32C3681-9713-4DD9-9982-7876DB79D539}" dt="2018-06-13T15:09:37.025" v="562" actId="1076"/>
          <ac:inkMkLst>
            <pc:docMk/>
            <pc:sldMk cId="1923525943" sldId="260"/>
            <ac:inkMk id="145" creationId="{EF423F8B-FECE-4105-BE42-DFD70AE9F56F}"/>
          </ac:inkMkLst>
        </pc:inkChg>
        <pc:inkChg chg="add">
          <ac:chgData name="godjan •" userId="dfbc26cbd76f3917" providerId="LiveId" clId="{D32C3681-9713-4DD9-9982-7876DB79D539}" dt="2018-06-13T15:09:39.831" v="573" actId="1076"/>
          <ac:inkMkLst>
            <pc:docMk/>
            <pc:sldMk cId="1923525943" sldId="260"/>
            <ac:inkMk id="146" creationId="{173BB811-F6F0-4C32-BAB4-5D6682894755}"/>
          </ac:inkMkLst>
        </pc:inkChg>
        <pc:inkChg chg="add del">
          <ac:chgData name="godjan •" userId="dfbc26cbd76f3917" providerId="LiveId" clId="{D32C3681-9713-4DD9-9982-7876DB79D539}" dt="2018-06-13T15:09:44.455" v="576" actId="1076"/>
          <ac:inkMkLst>
            <pc:docMk/>
            <pc:sldMk cId="1923525943" sldId="260"/>
            <ac:inkMk id="147" creationId="{70687828-5DC7-4481-AE51-FAE49ADED3B0}"/>
          </ac:inkMkLst>
        </pc:inkChg>
        <pc:inkChg chg="add del">
          <ac:chgData name="godjan •" userId="dfbc26cbd76f3917" providerId="LiveId" clId="{D32C3681-9713-4DD9-9982-7876DB79D539}" dt="2018-06-13T15:09:44.455" v="576" actId="1076"/>
          <ac:inkMkLst>
            <pc:docMk/>
            <pc:sldMk cId="1923525943" sldId="260"/>
            <ac:inkMk id="148" creationId="{C9288598-AA3F-4938-ABF9-ED3648CEEB89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49" creationId="{F9DB73EA-5359-4A01-B21B-58D1488A8A39}"/>
          </ac:inkMkLst>
        </pc:inkChg>
        <pc:inkChg chg="add del">
          <ac:chgData name="godjan •" userId="dfbc26cbd76f3917" providerId="LiveId" clId="{D32C3681-9713-4DD9-9982-7876DB79D539}" dt="2018-06-13T15:09:45.948" v="579" actId="1076"/>
          <ac:inkMkLst>
            <pc:docMk/>
            <pc:sldMk cId="1923525943" sldId="260"/>
            <ac:inkMk id="150" creationId="{6CBE46DA-9D8D-4A58-921E-34B41B3DF572}"/>
          </ac:inkMkLst>
        </pc:inkChg>
        <pc:inkChg chg="add del">
          <ac:chgData name="godjan •" userId="dfbc26cbd76f3917" providerId="LiveId" clId="{D32C3681-9713-4DD9-9982-7876DB79D539}" dt="2018-06-13T15:09:45.948" v="579" actId="1076"/>
          <ac:inkMkLst>
            <pc:docMk/>
            <pc:sldMk cId="1923525943" sldId="260"/>
            <ac:inkMk id="151" creationId="{2C4148C2-76FA-440A-B45E-F7512D66CB7F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2" creationId="{AFC71BB7-3462-4431-8DB8-B63D8678F781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3" creationId="{0FEAB945-D3C1-466D-A89B-6AC1F5AF4F6F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4" creationId="{3830D22E-3C14-4620-9F73-61C473BC20F9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5" creationId="{6ACDF656-7AAE-41BA-ABA9-0EAF018E2F91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6" creationId="{4B0922D5-24ED-450D-A8E3-FCFA39E00C42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7" creationId="{2F7578AE-8F0B-4E15-8D13-7AFE80A46B40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8" creationId="{59D53FBD-266F-4A38-B6A0-974DF771D858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9" creationId="{3CFD8956-C66F-42E3-A65D-561EDC195585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60" creationId="{EEC6E68F-3E8F-477F-B80E-D1C58DA2AC3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1" creationId="{018BE291-CEDE-49C3-991A-8E1435353E9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2" creationId="{69993C09-B1E2-49D3-9D43-FB553C3E9A7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3" creationId="{672CA5E9-AB30-4172-B612-46CE9A0A57DE}"/>
          </ac:inkMkLst>
        </pc:inkChg>
        <pc:inkChg chg="add del">
          <ac:chgData name="godjan •" userId="dfbc26cbd76f3917" providerId="LiveId" clId="{D32C3681-9713-4DD9-9982-7876DB79D539}" dt="2018-06-13T15:09:54.256" v="595" actId="1076"/>
          <ac:inkMkLst>
            <pc:docMk/>
            <pc:sldMk cId="1923525943" sldId="260"/>
            <ac:inkMk id="164" creationId="{6E16762C-EF28-42C3-8910-8848B19EE382}"/>
          </ac:inkMkLst>
        </pc:inkChg>
        <pc:inkChg chg="add del">
          <ac:chgData name="godjan •" userId="dfbc26cbd76f3917" providerId="LiveId" clId="{D32C3681-9713-4DD9-9982-7876DB79D539}" dt="2018-06-13T15:09:54.256" v="595" actId="1076"/>
          <ac:inkMkLst>
            <pc:docMk/>
            <pc:sldMk cId="1923525943" sldId="260"/>
            <ac:inkMk id="165" creationId="{38C6C961-7F03-4538-8EAC-5E397E4AC95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6" creationId="{F0487775-95FB-4B7E-94A8-A4F68DF7504C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7" creationId="{A1EA4452-9915-48CC-90B0-6052533252B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8" creationId="{4097D425-3A9B-4A17-8E13-2EDF6A3EA1A1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9" creationId="{C830656C-44F9-4064-9C0A-A843F98787C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0" creationId="{ECF26CE4-1E7F-4E29-A490-5C14289BFD8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1" creationId="{1650823C-81AC-4698-87B2-230BCB8C94C2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2" creationId="{E4209702-D4EF-44E4-A96C-503CD625867D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3" creationId="{EF1F230E-EC9C-4BCE-B2D0-6E61D3444216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4" creationId="{C8464AD6-EA98-44DC-BA7A-819646BEA5B5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5" creationId="{5232EDF7-CCF4-4AB8-9034-0B1783C485D5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6" creationId="{0EE174E7-6F9B-4A64-B330-DAF1B9BA7293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7" creationId="{04611278-6C26-4F24-8A4B-4B3467C36143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8" creationId="{BF777E0D-EA8E-4A93-B319-9A2852AA199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9" creationId="{08009B39-9131-4223-A7D0-84A6FCC89E43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0" creationId="{FFB6F8B5-5B97-4EB1-8B23-5CE9A8AFE12F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1" creationId="{A60DDDEC-D0DE-4FFC-B720-BE6B695241BF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2" creationId="{4015E6F0-0425-40D2-8398-FB829E510A1B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3" creationId="{EDF7C727-E8FE-4D06-A720-69BBBE41472F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4" creationId="{A5A681F0-F885-4355-918C-605A4C9D6BD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5" creationId="{CE5B34E5-9162-44DF-901F-D8EDF7FB00D6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6" creationId="{B979235C-6EB8-49BB-B082-14AC5ACA9C5A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7" creationId="{F90DCA49-075A-48D3-B76B-F86EADBE9183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8" creationId="{2B5B9431-34BF-48DC-95D2-224837CB2279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9" creationId="{762D944D-0494-404C-9126-74920E91AE0B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0" creationId="{4C75B5BE-1057-4D0E-A5FF-0581B6C173E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1" creationId="{7BE7E019-7B24-46A8-8616-99822D5A37A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2" creationId="{0D626866-DB93-4A2A-A09B-3DBDB9891B1E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3" creationId="{083A79E5-AE54-434A-9966-E65B4AF94C9C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4" creationId="{8B9CDC7B-CA69-4F73-827C-FEB6522BB394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5" creationId="{453EB76C-3D7B-4CB0-ACF1-C4BC712E7B0E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6" creationId="{7047A3C8-FA8B-49E4-8CC8-C8FEC2454476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7" creationId="{AF12BC02-4D91-4493-A896-ADF0A6570FF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8" creationId="{F5B37737-3C91-4BD7-9A23-02B3AF0BEBAA}"/>
          </ac:inkMkLst>
        </pc:inkChg>
      </pc:sldChg>
      <pc:sldChg chg="addSp delSp modSp add ord modTransition">
        <pc:chgData name="godjan •" userId="dfbc26cbd76f3917" providerId="LiveId" clId="{D32C3681-9713-4DD9-9982-7876DB79D539}" dt="2018-06-13T15:08:01.799" v="482" actId="1076"/>
        <pc:sldMkLst>
          <pc:docMk/>
          <pc:sldMk cId="3699067240" sldId="261"/>
        </pc:sldMkLst>
        <pc:spChg chg="del">
          <ac:chgData name="godjan •" userId="dfbc26cbd76f3917" providerId="LiveId" clId="{D32C3681-9713-4DD9-9982-7876DB79D539}" dt="2018-06-13T15:00:30.547" v="176" actId="1076"/>
          <ac:spMkLst>
            <pc:docMk/>
            <pc:sldMk cId="3699067240" sldId="261"/>
            <ac:spMk id="2" creationId="{C640303C-F04B-4ED1-81AD-7D981253F8E2}"/>
          </ac:spMkLst>
        </pc:spChg>
        <pc:spChg chg="del">
          <ac:chgData name="godjan •" userId="dfbc26cbd76f3917" providerId="LiveId" clId="{D32C3681-9713-4DD9-9982-7876DB79D539}" dt="2018-06-13T15:00:30.547" v="176" actId="1076"/>
          <ac:spMkLst>
            <pc:docMk/>
            <pc:sldMk cId="3699067240" sldId="261"/>
            <ac:spMk id="3" creationId="{9493F648-56E9-4360-AD20-B7F07546D029}"/>
          </ac:spMkLst>
        </pc:spChg>
        <pc:spChg chg="add del mod">
          <ac:chgData name="godjan •" userId="dfbc26cbd76f3917" providerId="LiveId" clId="{D32C3681-9713-4DD9-9982-7876DB79D539}" dt="2018-06-13T15:00:49.714" v="177" actId="478"/>
          <ac:spMkLst>
            <pc:docMk/>
            <pc:sldMk cId="3699067240" sldId="261"/>
            <ac:spMk id="4" creationId="{1DF17B0F-C594-4045-ABE9-E5153F1C039D}"/>
          </ac:spMkLst>
        </pc:spChg>
        <pc:spChg chg="add del mod">
          <ac:chgData name="godjan •" userId="dfbc26cbd76f3917" providerId="LiveId" clId="{D32C3681-9713-4DD9-9982-7876DB79D539}" dt="2018-06-13T15:00:51.522" v="178" actId="478"/>
          <ac:spMkLst>
            <pc:docMk/>
            <pc:sldMk cId="3699067240" sldId="261"/>
            <ac:spMk id="5" creationId="{211B1D6A-DFDA-4940-A23C-998A37FD5FD8}"/>
          </ac:spMkLst>
        </pc:spChg>
        <pc:inkChg chg="add del">
          <ac:chgData name="godjan •" userId="dfbc26cbd76f3917" providerId="LiveId" clId="{D32C3681-9713-4DD9-9982-7876DB79D539}" dt="2018-06-13T15:01:07.121" v="180" actId="1076"/>
          <ac:inkMkLst>
            <pc:docMk/>
            <pc:sldMk cId="3699067240" sldId="261"/>
            <ac:inkMk id="6" creationId="{1C1CDC83-4CD9-4388-BD51-0332B35F0809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7" creationId="{1777AD4B-5802-4F1E-A507-702C97A17DD0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8" creationId="{AB98562C-5667-4E2A-8E9A-3ED5CB653DF8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9" creationId="{7E931E47-BECA-458B-8BCF-4891D3AC7235}"/>
          </ac:inkMkLst>
        </pc:inkChg>
        <pc:inkChg chg="add del mod">
          <ac:chgData name="godjan •" userId="dfbc26cbd76f3917" providerId="LiveId" clId="{D32C3681-9713-4DD9-9982-7876DB79D539}" dt="2018-06-13T15:03:23.422" v="271" actId="1076"/>
          <ac:inkMkLst>
            <pc:docMk/>
            <pc:sldMk cId="3699067240" sldId="261"/>
            <ac:inkMk id="10" creationId="{FD9CA334-7AC3-44CF-AA85-AFC06D79A283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11" creationId="{DA3DBF2A-B563-4BCC-A2AC-8C5AF8B3BAE1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12" creationId="{26B7A38D-91AD-49B8-9588-4E565A4F39DB}"/>
          </ac:inkMkLst>
        </pc:inkChg>
        <pc:inkChg chg="add del mod">
          <ac:chgData name="godjan •" userId="dfbc26cbd76f3917" providerId="LiveId" clId="{D32C3681-9713-4DD9-9982-7876DB79D539}" dt="2018-06-13T15:03:23.424" v="276" actId="1076"/>
          <ac:inkMkLst>
            <pc:docMk/>
            <pc:sldMk cId="3699067240" sldId="261"/>
            <ac:inkMk id="13" creationId="{D06851A3-AB5D-4919-B657-4990542E108B}"/>
          </ac:inkMkLst>
        </pc:inkChg>
        <pc:inkChg chg="add del mod">
          <ac:chgData name="godjan •" userId="dfbc26cbd76f3917" providerId="LiveId" clId="{D32C3681-9713-4DD9-9982-7876DB79D539}" dt="2018-06-13T15:02:46.864" v="265" actId="1076"/>
          <ac:inkMkLst>
            <pc:docMk/>
            <pc:sldMk cId="3699067240" sldId="261"/>
            <ac:inkMk id="14" creationId="{F34A76AA-B4B5-4EAD-92D7-3443D97E167D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5" creationId="{9A39B989-9D6A-48AB-9586-A2CB7577741F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6" creationId="{BFD78CDB-02FF-4571-914A-D4DA81CC7C2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17" creationId="{62764DEC-A205-479A-9ED9-D5AD007AA375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8" creationId="{0A27F89F-764D-4AF7-86A5-5E9222ED57FF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9" creationId="{21A501B8-BD3D-453D-99F3-935296D177D9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20" creationId="{895C6C1D-384D-47B8-9BCE-072257CC47FA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21" creationId="{191DD3BD-18FD-4E2B-A35B-446DEA1705CE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22" creationId="{6C1ED923-04A3-419C-B1CE-A19FA05D2E1E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23" creationId="{C9415787-AD47-4F9F-B902-DE0A1FA8BDDF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24" creationId="{20DD85AD-9A7D-46F2-9C37-268C924F1F28}"/>
          </ac:inkMkLst>
        </pc:inkChg>
        <pc:inkChg chg="add del">
          <ac:chgData name="godjan •" userId="dfbc26cbd76f3917" providerId="LiveId" clId="{D32C3681-9713-4DD9-9982-7876DB79D539}" dt="2018-06-13T15:01:50.043" v="214" actId="1076"/>
          <ac:inkMkLst>
            <pc:docMk/>
            <pc:sldMk cId="3699067240" sldId="261"/>
            <ac:inkMk id="25" creationId="{1591F333-AD75-42C3-875E-8F82CE104237}"/>
          </ac:inkMkLst>
        </pc:inkChg>
        <pc:inkChg chg="add del">
          <ac:chgData name="godjan •" userId="dfbc26cbd76f3917" providerId="LiveId" clId="{D32C3681-9713-4DD9-9982-7876DB79D539}" dt="2018-06-13T15:01:50.045" v="220" actId="1076"/>
          <ac:inkMkLst>
            <pc:docMk/>
            <pc:sldMk cId="3699067240" sldId="261"/>
            <ac:inkMk id="26" creationId="{3FE0BE51-C739-4E8C-BEEF-5C2485E8EFC5}"/>
          </ac:inkMkLst>
        </pc:inkChg>
        <pc:inkChg chg="add del">
          <ac:chgData name="godjan •" userId="dfbc26cbd76f3917" providerId="LiveId" clId="{D32C3681-9713-4DD9-9982-7876DB79D539}" dt="2018-06-13T15:01:50.044" v="215" actId="1076"/>
          <ac:inkMkLst>
            <pc:docMk/>
            <pc:sldMk cId="3699067240" sldId="261"/>
            <ac:inkMk id="27" creationId="{B4CF4997-2040-45A3-8F33-648586ADA115}"/>
          </ac:inkMkLst>
        </pc:inkChg>
        <pc:inkChg chg="add del">
          <ac:chgData name="godjan •" userId="dfbc26cbd76f3917" providerId="LiveId" clId="{D32C3681-9713-4DD9-9982-7876DB79D539}" dt="2018-06-13T15:01:50.044" v="216" actId="1076"/>
          <ac:inkMkLst>
            <pc:docMk/>
            <pc:sldMk cId="3699067240" sldId="261"/>
            <ac:inkMk id="28" creationId="{F384C95B-F97A-42C7-BBA6-07C234813A11}"/>
          </ac:inkMkLst>
        </pc:inkChg>
        <pc:inkChg chg="add del">
          <ac:chgData name="godjan •" userId="dfbc26cbd76f3917" providerId="LiveId" clId="{D32C3681-9713-4DD9-9982-7876DB79D539}" dt="2018-06-13T15:01:50.047" v="225" actId="1076"/>
          <ac:inkMkLst>
            <pc:docMk/>
            <pc:sldMk cId="3699067240" sldId="261"/>
            <ac:inkMk id="29" creationId="{75EC775B-A33E-4CBE-9878-A0DCD8034932}"/>
          </ac:inkMkLst>
        </pc:inkChg>
        <pc:inkChg chg="add del">
          <ac:chgData name="godjan •" userId="dfbc26cbd76f3917" providerId="LiveId" clId="{D32C3681-9713-4DD9-9982-7876DB79D539}" dt="2018-06-13T15:01:50.046" v="222" actId="1076"/>
          <ac:inkMkLst>
            <pc:docMk/>
            <pc:sldMk cId="3699067240" sldId="261"/>
            <ac:inkMk id="30" creationId="{1091BA8C-1BF2-4D3C-8C0D-529C02234ACA}"/>
          </ac:inkMkLst>
        </pc:inkChg>
        <pc:inkChg chg="add del">
          <ac:chgData name="godjan •" userId="dfbc26cbd76f3917" providerId="LiveId" clId="{D32C3681-9713-4DD9-9982-7876DB79D539}" dt="2018-06-13T15:01:50.047" v="224" actId="1076"/>
          <ac:inkMkLst>
            <pc:docMk/>
            <pc:sldMk cId="3699067240" sldId="261"/>
            <ac:inkMk id="31" creationId="{D4CA4237-0125-46F5-AD7A-4C696271F757}"/>
          </ac:inkMkLst>
        </pc:inkChg>
        <pc:inkChg chg="add del">
          <ac:chgData name="godjan •" userId="dfbc26cbd76f3917" providerId="LiveId" clId="{D32C3681-9713-4DD9-9982-7876DB79D539}" dt="2018-06-13T15:01:50.047" v="223" actId="1076"/>
          <ac:inkMkLst>
            <pc:docMk/>
            <pc:sldMk cId="3699067240" sldId="261"/>
            <ac:inkMk id="32" creationId="{636F5E49-48BE-46DA-90C6-9DA5E34482AD}"/>
          </ac:inkMkLst>
        </pc:inkChg>
        <pc:inkChg chg="add del">
          <ac:chgData name="godjan •" userId="dfbc26cbd76f3917" providerId="LiveId" clId="{D32C3681-9713-4DD9-9982-7876DB79D539}" dt="2018-06-13T15:01:50.042" v="213" actId="1076"/>
          <ac:inkMkLst>
            <pc:docMk/>
            <pc:sldMk cId="3699067240" sldId="261"/>
            <ac:inkMk id="33" creationId="{4BF899A7-DA3F-4421-9291-85573CC85CE4}"/>
          </ac:inkMkLst>
        </pc:inkChg>
        <pc:inkChg chg="add del">
          <ac:chgData name="godjan •" userId="dfbc26cbd76f3917" providerId="LiveId" clId="{D32C3681-9713-4DD9-9982-7876DB79D539}" dt="2018-06-13T15:01:50.046" v="221" actId="1076"/>
          <ac:inkMkLst>
            <pc:docMk/>
            <pc:sldMk cId="3699067240" sldId="261"/>
            <ac:inkMk id="34" creationId="{63FB5A8F-EDE5-428D-A6A1-0274D7706E02}"/>
          </ac:inkMkLst>
        </pc:inkChg>
        <pc:inkChg chg="add del">
          <ac:chgData name="godjan •" userId="dfbc26cbd76f3917" providerId="LiveId" clId="{D32C3681-9713-4DD9-9982-7876DB79D539}" dt="2018-06-13T15:01:50.045" v="218" actId="1076"/>
          <ac:inkMkLst>
            <pc:docMk/>
            <pc:sldMk cId="3699067240" sldId="261"/>
            <ac:inkMk id="35" creationId="{4C1DF9F3-29F1-4FE8-8A27-D108DEC1824C}"/>
          </ac:inkMkLst>
        </pc:inkChg>
        <pc:inkChg chg="add del">
          <ac:chgData name="godjan •" userId="dfbc26cbd76f3917" providerId="LiveId" clId="{D32C3681-9713-4DD9-9982-7876DB79D539}" dt="2018-06-13T15:01:50.045" v="219" actId="1076"/>
          <ac:inkMkLst>
            <pc:docMk/>
            <pc:sldMk cId="3699067240" sldId="261"/>
            <ac:inkMk id="36" creationId="{9342CB8F-4475-4DFE-9641-A0E1E8829015}"/>
          </ac:inkMkLst>
        </pc:inkChg>
        <pc:inkChg chg="add del">
          <ac:chgData name="godjan •" userId="dfbc26cbd76f3917" providerId="LiveId" clId="{D32C3681-9713-4DD9-9982-7876DB79D539}" dt="2018-06-13T15:01:50.047" v="226" actId="1076"/>
          <ac:inkMkLst>
            <pc:docMk/>
            <pc:sldMk cId="3699067240" sldId="261"/>
            <ac:inkMk id="37" creationId="{1109AD44-84C8-4CD6-902F-CE553CC991FC}"/>
          </ac:inkMkLst>
        </pc:inkChg>
        <pc:inkChg chg="add del">
          <ac:chgData name="godjan •" userId="dfbc26cbd76f3917" providerId="LiveId" clId="{D32C3681-9713-4DD9-9982-7876DB79D539}" dt="2018-06-13T15:01:50.049" v="228" actId="1076"/>
          <ac:inkMkLst>
            <pc:docMk/>
            <pc:sldMk cId="3699067240" sldId="261"/>
            <ac:inkMk id="38" creationId="{2D1AE456-F09A-4568-BC3E-E0C81AFA7806}"/>
          </ac:inkMkLst>
        </pc:inkChg>
        <pc:inkChg chg="add del">
          <ac:chgData name="godjan •" userId="dfbc26cbd76f3917" providerId="LiveId" clId="{D32C3681-9713-4DD9-9982-7876DB79D539}" dt="2018-06-13T15:01:50.049" v="227" actId="1076"/>
          <ac:inkMkLst>
            <pc:docMk/>
            <pc:sldMk cId="3699067240" sldId="261"/>
            <ac:inkMk id="39" creationId="{C7EB0775-590E-47BE-A930-BE57D7D3C70C}"/>
          </ac:inkMkLst>
        </pc:inkChg>
        <pc:inkChg chg="add del">
          <ac:chgData name="godjan •" userId="dfbc26cbd76f3917" providerId="LiveId" clId="{D32C3681-9713-4DD9-9982-7876DB79D539}" dt="2018-06-13T15:01:50.044" v="217" actId="1076"/>
          <ac:inkMkLst>
            <pc:docMk/>
            <pc:sldMk cId="3699067240" sldId="261"/>
            <ac:inkMk id="40" creationId="{33E4888F-23B4-4731-BF67-AE9E68314EB7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1" creationId="{44F4BAC3-DB00-4AD6-970F-AEE52B477F93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2" creationId="{276F7BA4-8B9A-4EB8-B8D6-DAFEAEB07F8B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3" creationId="{9203D507-3190-43B4-BF0C-36BA991A5EEC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4" creationId="{073046A8-FF57-4488-9A48-58BA957A8FA0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5" creationId="{64FC4E3D-F1B1-4083-8A8E-BE50F8632336}"/>
          </ac:inkMkLst>
        </pc:inkChg>
        <pc:inkChg chg="add del mod">
          <ac:chgData name="godjan •" userId="dfbc26cbd76f3917" providerId="LiveId" clId="{D32C3681-9713-4DD9-9982-7876DB79D539}" dt="2018-06-13T15:03:23.425" v="279" actId="1076"/>
          <ac:inkMkLst>
            <pc:docMk/>
            <pc:sldMk cId="3699067240" sldId="261"/>
            <ac:inkMk id="46" creationId="{F359AE88-57BD-42BD-900A-0BC2C3E8FF25}"/>
          </ac:inkMkLst>
        </pc:inkChg>
        <pc:inkChg chg="add del mod">
          <ac:chgData name="godjan •" userId="dfbc26cbd76f3917" providerId="LiveId" clId="{D32C3681-9713-4DD9-9982-7876DB79D539}" dt="2018-06-13T15:03:23.424" v="277" actId="1076"/>
          <ac:inkMkLst>
            <pc:docMk/>
            <pc:sldMk cId="3699067240" sldId="261"/>
            <ac:inkMk id="47" creationId="{8604CC93-3E17-469D-9EE4-CF776BD79F92}"/>
          </ac:inkMkLst>
        </pc:inkChg>
        <pc:inkChg chg="add del mod">
          <ac:chgData name="godjan •" userId="dfbc26cbd76f3917" providerId="LiveId" clId="{D32C3681-9713-4DD9-9982-7876DB79D539}" dt="2018-06-13T15:03:23.422" v="272" actId="1076"/>
          <ac:inkMkLst>
            <pc:docMk/>
            <pc:sldMk cId="3699067240" sldId="261"/>
            <ac:inkMk id="48" creationId="{ED042DCC-C407-494D-B39B-87196ACE50C6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49" creationId="{CC8B3494-5A33-440C-9012-809790D150E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0" creationId="{B34AAE64-C98E-4631-9FF2-82871C951E02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1" creationId="{395F3D93-5FB3-45FA-9596-FDBAF669DC60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2" creationId="{32DCDFD8-BCB9-42FC-AD15-308B735D7D2D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3" creationId="{E4B13CEF-7198-4533-94CA-D64BEFBD7D6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4" creationId="{A878096F-2F72-46F4-8673-FEB1D292225D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5" creationId="{1620BA9F-620B-4F9E-80DA-A4AA3A4A6490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6" creationId="{B4E429F7-65E5-4656-A124-698CB470EE43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7" creationId="{5034860E-6990-4A95-BDFA-4CEBAB10B13E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8" creationId="{45D4F98B-DAA7-45D6-AB5B-089D4003AD9A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9" creationId="{CF3CE0CE-4002-4E10-BC47-E0F1550AD452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60" creationId="{29328BCC-4397-4E5F-B8BF-D034B89AA49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61" creationId="{D88DC6E2-BCD6-443E-A242-4E12BB7D9292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62" creationId="{A410A350-CE58-4638-8CB3-E0815F7C53C4}"/>
          </ac:inkMkLst>
        </pc:inkChg>
        <pc:inkChg chg="add del">
          <ac:chgData name="godjan •" userId="dfbc26cbd76f3917" providerId="LiveId" clId="{D32C3681-9713-4DD9-9982-7876DB79D539}" dt="2018-06-13T15:02:03.059" v="252" actId="1076"/>
          <ac:inkMkLst>
            <pc:docMk/>
            <pc:sldMk cId="3699067240" sldId="261"/>
            <ac:inkMk id="63" creationId="{4FB2E669-30AC-4DCE-96F2-3E939BC4D043}"/>
          </ac:inkMkLst>
        </pc:inkChg>
        <pc:inkChg chg="add del">
          <ac:chgData name="godjan •" userId="dfbc26cbd76f3917" providerId="LiveId" clId="{D32C3681-9713-4DD9-9982-7876DB79D539}" dt="2018-06-13T15:02:03.059" v="252" actId="1076"/>
          <ac:inkMkLst>
            <pc:docMk/>
            <pc:sldMk cId="3699067240" sldId="261"/>
            <ac:inkMk id="64" creationId="{67E498B2-0DB4-4351-B2BC-353A938B7E25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5" creationId="{27D5E2ED-88C0-4DB0-BE6C-A75D8C343B86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6" creationId="{CFBC3AE1-FAEF-43A2-A98C-53E947392B65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7" creationId="{38A07C8F-9576-40E5-8BA7-559DB9F30FCD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8" creationId="{C7FF0E36-7535-4EA2-8299-93E6DB7871E6}"/>
          </ac:inkMkLst>
        </pc:inkChg>
        <pc:inkChg chg="add del mod">
          <ac:chgData name="godjan •" userId="dfbc26cbd76f3917" providerId="LiveId" clId="{D32C3681-9713-4DD9-9982-7876DB79D539}" dt="2018-06-13T15:03:23.423" v="275" actId="1076"/>
          <ac:inkMkLst>
            <pc:docMk/>
            <pc:sldMk cId="3699067240" sldId="261"/>
            <ac:inkMk id="69" creationId="{53CE7217-23A6-4EC9-86EC-232C0D5B2229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70" creationId="{0C920C85-2A18-4058-9E51-CB37C491D9B7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71" creationId="{C9E5F6C2-5FDA-417D-95EF-7600F5AC5A7A}"/>
          </ac:inkMkLst>
        </pc:inkChg>
        <pc:inkChg chg="add del mod">
          <ac:chgData name="godjan •" userId="dfbc26cbd76f3917" providerId="LiveId" clId="{D32C3681-9713-4DD9-9982-7876DB79D539}" dt="2018-06-13T15:03:15.372" v="270" actId="1076"/>
          <ac:inkMkLst>
            <pc:docMk/>
            <pc:sldMk cId="3699067240" sldId="261"/>
            <ac:inkMk id="72" creationId="{6E1ECEC8-4CEF-4BCD-8D47-C441CA6E71A5}"/>
          </ac:inkMkLst>
        </pc:inkChg>
        <pc:inkChg chg="add del mod">
          <ac:chgData name="godjan •" userId="dfbc26cbd76f3917" providerId="LiveId" clId="{D32C3681-9713-4DD9-9982-7876DB79D539}" dt="2018-06-13T15:03:15.056" v="269" actId="1076"/>
          <ac:inkMkLst>
            <pc:docMk/>
            <pc:sldMk cId="3699067240" sldId="261"/>
            <ac:inkMk id="73" creationId="{DEDBA916-C3E4-4A58-B1E2-3E3A7F80E799}"/>
          </ac:inkMkLst>
        </pc:inkChg>
        <pc:inkChg chg="add del mod">
          <ac:chgData name="godjan •" userId="dfbc26cbd76f3917" providerId="LiveId" clId="{D32C3681-9713-4DD9-9982-7876DB79D539}" dt="2018-06-13T15:03:23.423" v="273" actId="1076"/>
          <ac:inkMkLst>
            <pc:docMk/>
            <pc:sldMk cId="3699067240" sldId="261"/>
            <ac:inkMk id="74" creationId="{9B9C8191-06AF-4D15-9B12-92358B9DD2C4}"/>
          </ac:inkMkLst>
        </pc:inkChg>
        <pc:inkChg chg="add del mod">
          <ac:chgData name="godjan •" userId="dfbc26cbd76f3917" providerId="LiveId" clId="{D32C3681-9713-4DD9-9982-7876DB79D539}" dt="2018-06-13T15:03:23.423" v="274" actId="1076"/>
          <ac:inkMkLst>
            <pc:docMk/>
            <pc:sldMk cId="3699067240" sldId="261"/>
            <ac:inkMk id="75" creationId="{059C5993-B601-43A8-8706-F3412837A50C}"/>
          </ac:inkMkLst>
        </pc:inkChg>
        <pc:inkChg chg="add del mod">
          <ac:chgData name="godjan •" userId="dfbc26cbd76f3917" providerId="LiveId" clId="{D32C3681-9713-4DD9-9982-7876DB79D539}" dt="2018-06-13T15:03:23.424" v="278" actId="1076"/>
          <ac:inkMkLst>
            <pc:docMk/>
            <pc:sldMk cId="3699067240" sldId="261"/>
            <ac:inkMk id="76" creationId="{E8BB085A-DC5A-43C0-B874-C173779980BB}"/>
          </ac:inkMkLst>
        </pc:inkChg>
        <pc:inkChg chg="add del">
          <ac:chgData name="godjan •" userId="dfbc26cbd76f3917" providerId="LiveId" clId="{D32C3681-9713-4DD9-9982-7876DB79D539}" dt="2018-06-13T15:02:46.864" v="265" actId="1076"/>
          <ac:inkMkLst>
            <pc:docMk/>
            <pc:sldMk cId="3699067240" sldId="261"/>
            <ac:inkMk id="77" creationId="{5741D297-70C7-419F-87E1-7CDBE480A285}"/>
          </ac:inkMkLst>
        </pc:inkChg>
        <pc:inkChg chg="add del mod">
          <ac:chgData name="godjan •" userId="dfbc26cbd76f3917" providerId="LiveId" clId="{D32C3681-9713-4DD9-9982-7876DB79D539}" dt="2018-06-13T15:03:23.425" v="280" actId="1076"/>
          <ac:inkMkLst>
            <pc:docMk/>
            <pc:sldMk cId="3699067240" sldId="261"/>
            <ac:inkMk id="78" creationId="{D305BDE2-3866-46B5-9620-2C078D533D63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79" creationId="{F80EF10B-195A-4B39-B6C2-DA4DF7636697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0" creationId="{19EC0B2B-3C41-4EF1-ADE5-81920634165C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1" creationId="{E11E731C-DE11-49D0-BFBD-F4A822BA4D56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2" creationId="{C591109E-0B27-4F74-8146-96EF5A32019F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3" creationId="{D537DFF1-B523-4D69-8A6F-657C59C99400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4" creationId="{09A6520B-BA23-4E63-A413-2B041BD57A59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85" creationId="{7ECCB3BA-82DE-48AF-BCF2-B4CE75288BEF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6" creationId="{792CDE14-455B-41FC-82A7-322FBCEA9251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7" creationId="{1395B540-D51E-46C5-9E73-AB953C3D459D}"/>
          </ac:inkMkLst>
        </pc:inkChg>
        <pc:inkChg chg="add del">
          <ac:chgData name="godjan •" userId="dfbc26cbd76f3917" providerId="LiveId" clId="{D32C3681-9713-4DD9-9982-7876DB79D539}" dt="2018-06-13T15:05:52.157" v="391" actId="1076"/>
          <ac:inkMkLst>
            <pc:docMk/>
            <pc:sldMk cId="3699067240" sldId="261"/>
            <ac:inkMk id="88" creationId="{9A02E7F6-0615-486B-8ABB-D4A0ED1C19A5}"/>
          </ac:inkMkLst>
        </pc:inkChg>
        <pc:inkChg chg="add del">
          <ac:chgData name="godjan •" userId="dfbc26cbd76f3917" providerId="LiveId" clId="{D32C3681-9713-4DD9-9982-7876DB79D539}" dt="2018-06-13T15:05:52.157" v="390" actId="1076"/>
          <ac:inkMkLst>
            <pc:docMk/>
            <pc:sldMk cId="3699067240" sldId="261"/>
            <ac:inkMk id="89" creationId="{CA67390C-6740-42C4-9C3B-39AB2547B971}"/>
          </ac:inkMkLst>
        </pc:inkChg>
        <pc:inkChg chg="add del">
          <ac:chgData name="godjan •" userId="dfbc26cbd76f3917" providerId="LiveId" clId="{D32C3681-9713-4DD9-9982-7876DB79D539}" dt="2018-06-13T15:05:52.157" v="389" actId="1076"/>
          <ac:inkMkLst>
            <pc:docMk/>
            <pc:sldMk cId="3699067240" sldId="261"/>
            <ac:inkMk id="90" creationId="{931DEF9A-AD08-47E6-A9AC-1C1F52DFAF43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91" creationId="{A6C42BA9-BF60-436C-A351-B37A70B82654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92" creationId="{935F6CCC-F57B-4794-8B94-AE9024CBCA60}"/>
          </ac:inkMkLst>
        </pc:inkChg>
        <pc:inkChg chg="add del">
          <ac:chgData name="godjan •" userId="dfbc26cbd76f3917" providerId="LiveId" clId="{D32C3681-9713-4DD9-9982-7876DB79D539}" dt="2018-06-13T15:05:52.156" v="386" actId="1076"/>
          <ac:inkMkLst>
            <pc:docMk/>
            <pc:sldMk cId="3699067240" sldId="261"/>
            <ac:inkMk id="93" creationId="{E6697618-972E-4F9E-8D0F-2814D10B09A4}"/>
          </ac:inkMkLst>
        </pc:inkChg>
        <pc:inkChg chg="add del">
          <ac:chgData name="godjan •" userId="dfbc26cbd76f3917" providerId="LiveId" clId="{D32C3681-9713-4DD9-9982-7876DB79D539}" dt="2018-06-13T15:05:52.158" v="392" actId="1076"/>
          <ac:inkMkLst>
            <pc:docMk/>
            <pc:sldMk cId="3699067240" sldId="261"/>
            <ac:inkMk id="94" creationId="{481D9C2C-E600-48C2-841F-47F476D1EDFE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95" creationId="{87947B3F-3943-4285-BF4B-3EAD23CF558F}"/>
          </ac:inkMkLst>
        </pc:inkChg>
        <pc:inkChg chg="add del">
          <ac:chgData name="godjan •" userId="dfbc26cbd76f3917" providerId="LiveId" clId="{D32C3681-9713-4DD9-9982-7876DB79D539}" dt="2018-06-13T15:05:52.156" v="387" actId="1076"/>
          <ac:inkMkLst>
            <pc:docMk/>
            <pc:sldMk cId="3699067240" sldId="261"/>
            <ac:inkMk id="96" creationId="{DC261750-BF05-4FB5-B2E3-7019EB277FC1}"/>
          </ac:inkMkLst>
        </pc:inkChg>
        <pc:inkChg chg="add del">
          <ac:chgData name="godjan •" userId="dfbc26cbd76f3917" providerId="LiveId" clId="{D32C3681-9713-4DD9-9982-7876DB79D539}" dt="2018-06-13T15:05:49.987" v="382" actId="1076"/>
          <ac:inkMkLst>
            <pc:docMk/>
            <pc:sldMk cId="3699067240" sldId="261"/>
            <ac:inkMk id="97" creationId="{CFA26A2F-D979-4831-849C-D19F984E33B2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98" creationId="{A42E819F-8F74-487A-9D00-DDBA48C51764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99" creationId="{2C2AE68E-9942-4D80-A202-93D7E8E118EB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100" creationId="{4C2664E8-14F9-4739-910D-5C4D08D945A6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101" creationId="{113F983F-4A0C-4106-B236-CA6B474BF395}"/>
          </ac:inkMkLst>
        </pc:inkChg>
        <pc:inkChg chg="add del">
          <ac:chgData name="godjan •" userId="dfbc26cbd76f3917" providerId="LiveId" clId="{D32C3681-9713-4DD9-9982-7876DB79D539}" dt="2018-06-13T15:03:47.704" v="307" actId="1076"/>
          <ac:inkMkLst>
            <pc:docMk/>
            <pc:sldMk cId="3699067240" sldId="261"/>
            <ac:inkMk id="102" creationId="{54876332-E9F0-4BBC-9CEB-8F145033DB97}"/>
          </ac:inkMkLst>
        </pc:inkChg>
        <pc:inkChg chg="add del">
          <ac:chgData name="godjan •" userId="dfbc26cbd76f3917" providerId="LiveId" clId="{D32C3681-9713-4DD9-9982-7876DB79D539}" dt="2018-06-13T15:03:47.706" v="309" actId="1076"/>
          <ac:inkMkLst>
            <pc:docMk/>
            <pc:sldMk cId="3699067240" sldId="261"/>
            <ac:inkMk id="103" creationId="{B38525AC-752D-48C4-91E4-280272BBF0F7}"/>
          </ac:inkMkLst>
        </pc:inkChg>
        <pc:inkChg chg="add del">
          <ac:chgData name="godjan •" userId="dfbc26cbd76f3917" providerId="LiveId" clId="{D32C3681-9713-4DD9-9982-7876DB79D539}" dt="2018-06-13T15:03:47.705" v="308" actId="1076"/>
          <ac:inkMkLst>
            <pc:docMk/>
            <pc:sldMk cId="3699067240" sldId="261"/>
            <ac:inkMk id="104" creationId="{A50C58EB-1934-4B7C-8407-C0E96492E813}"/>
          </ac:inkMkLst>
        </pc:inkChg>
        <pc:inkChg chg="add del">
          <ac:chgData name="godjan •" userId="dfbc26cbd76f3917" providerId="LiveId" clId="{D32C3681-9713-4DD9-9982-7876DB79D539}" dt="2018-06-13T15:03:47.702" v="305" actId="1076"/>
          <ac:inkMkLst>
            <pc:docMk/>
            <pc:sldMk cId="3699067240" sldId="261"/>
            <ac:inkMk id="105" creationId="{5B66E544-3DC7-4693-A11F-F13EC346C0CD}"/>
          </ac:inkMkLst>
        </pc:inkChg>
        <pc:inkChg chg="add del">
          <ac:chgData name="godjan •" userId="dfbc26cbd76f3917" providerId="LiveId" clId="{D32C3681-9713-4DD9-9982-7876DB79D539}" dt="2018-06-13T15:03:47.704" v="306" actId="1076"/>
          <ac:inkMkLst>
            <pc:docMk/>
            <pc:sldMk cId="3699067240" sldId="261"/>
            <ac:inkMk id="106" creationId="{DC1D4533-B5ED-4526-B7CF-8B4BE269DE93}"/>
          </ac:inkMkLst>
        </pc:inkChg>
        <pc:inkChg chg="add del">
          <ac:chgData name="godjan •" userId="dfbc26cbd76f3917" providerId="LiveId" clId="{D32C3681-9713-4DD9-9982-7876DB79D539}" dt="2018-06-13T15:03:50.466" v="313" actId="1076"/>
          <ac:inkMkLst>
            <pc:docMk/>
            <pc:sldMk cId="3699067240" sldId="261"/>
            <ac:inkMk id="107" creationId="{1379F3C4-5B20-480C-BE75-22A4620DBC69}"/>
          </ac:inkMkLst>
        </pc:inkChg>
        <pc:inkChg chg="add del">
          <ac:chgData name="godjan •" userId="dfbc26cbd76f3917" providerId="LiveId" clId="{D32C3681-9713-4DD9-9982-7876DB79D539}" dt="2018-06-13T15:03:50.466" v="313" actId="1076"/>
          <ac:inkMkLst>
            <pc:docMk/>
            <pc:sldMk cId="3699067240" sldId="261"/>
            <ac:inkMk id="108" creationId="{6BCA697D-D7E3-4AD6-A280-7A5163BA6C68}"/>
          </ac:inkMkLst>
        </pc:inkChg>
        <pc:inkChg chg="add del">
          <ac:chgData name="godjan •" userId="dfbc26cbd76f3917" providerId="LiveId" clId="{D32C3681-9713-4DD9-9982-7876DB79D539}" dt="2018-06-13T15:03:50.466" v="313" actId="1076"/>
          <ac:inkMkLst>
            <pc:docMk/>
            <pc:sldMk cId="3699067240" sldId="261"/>
            <ac:inkMk id="109" creationId="{53012582-5AD1-48B6-8C69-ACA966724248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0" creationId="{3318AB3A-05E9-436D-A2AA-FBE510D3D55A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1" creationId="{38B8D054-048C-4093-B291-EC8F175EE46F}"/>
          </ac:inkMkLst>
        </pc:inkChg>
        <pc:inkChg chg="add del">
          <ac:chgData name="godjan •" userId="dfbc26cbd76f3917" providerId="LiveId" clId="{D32C3681-9713-4DD9-9982-7876DB79D539}" dt="2018-06-13T15:05:49.986" v="380" actId="1076"/>
          <ac:inkMkLst>
            <pc:docMk/>
            <pc:sldMk cId="3699067240" sldId="261"/>
            <ac:inkMk id="112" creationId="{A8DCBCBA-F2CE-45DE-987C-8B704172C790}"/>
          </ac:inkMkLst>
        </pc:inkChg>
        <pc:inkChg chg="add del">
          <ac:chgData name="godjan •" userId="dfbc26cbd76f3917" providerId="LiveId" clId="{D32C3681-9713-4DD9-9982-7876DB79D539}" dt="2018-06-13T15:05:49.983" v="376" actId="1076"/>
          <ac:inkMkLst>
            <pc:docMk/>
            <pc:sldMk cId="3699067240" sldId="261"/>
            <ac:inkMk id="113" creationId="{2941B8E8-7CE3-447C-9D68-0502A16A18CA}"/>
          </ac:inkMkLst>
        </pc:inkChg>
        <pc:inkChg chg="add del">
          <ac:chgData name="godjan •" userId="dfbc26cbd76f3917" providerId="LiveId" clId="{D32C3681-9713-4DD9-9982-7876DB79D539}" dt="2018-06-13T15:05:49.988" v="383" actId="1076"/>
          <ac:inkMkLst>
            <pc:docMk/>
            <pc:sldMk cId="3699067240" sldId="261"/>
            <ac:inkMk id="114" creationId="{E9D8F2E3-E2FD-414F-84B1-E4D73AE3D3AB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5" creationId="{F375E4E7-C39C-4B0F-A8B5-68B6B5E7E635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6" creationId="{87CBA878-5569-4BEB-956B-50FB048D4702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7" creationId="{BBA86A8A-A49F-4053-A1A6-DCED45E304D9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8" creationId="{898C84F4-7DF6-4E33-8CB9-6965444B9E1D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9" creationId="{44CA8403-0F00-4F0D-B140-7FF617246E47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0" creationId="{05E3A689-1FAE-4C69-A5F0-0563218649CC}"/>
          </ac:inkMkLst>
        </pc:inkChg>
        <pc:inkChg chg="add del">
          <ac:chgData name="godjan •" userId="dfbc26cbd76f3917" providerId="LiveId" clId="{D32C3681-9713-4DD9-9982-7876DB79D539}" dt="2018-06-13T15:05:49.986" v="381" actId="1076"/>
          <ac:inkMkLst>
            <pc:docMk/>
            <pc:sldMk cId="3699067240" sldId="261"/>
            <ac:inkMk id="121" creationId="{7F6C5105-9553-4C9A-A2DA-A0219001E7D8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2" creationId="{90F51DD5-0DE7-49FD-9F8B-C82BEAE1E65F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3" creationId="{D8A17BDC-CB06-4EC9-973D-6716B8264A50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4" creationId="{38A3E726-57AC-4A41-BABC-F12BF22ADA56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5" creationId="{EDC15D55-C501-41EB-848D-18090F906132}"/>
          </ac:inkMkLst>
        </pc:inkChg>
        <pc:inkChg chg="add del">
          <ac:chgData name="godjan •" userId="dfbc26cbd76f3917" providerId="LiveId" clId="{D32C3681-9713-4DD9-9982-7876DB79D539}" dt="2018-06-13T15:05:52.157" v="388" actId="1076"/>
          <ac:inkMkLst>
            <pc:docMk/>
            <pc:sldMk cId="3699067240" sldId="261"/>
            <ac:inkMk id="126" creationId="{2C898967-912B-4AE9-83E2-A2F3A8D791A5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7" creationId="{50A6C527-CCD1-439F-BFF0-8A882D6EEFD8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8" creationId="{441B555A-A2D0-4409-8F8D-0342CD3028E4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9" creationId="{9496B732-B5E3-48F7-BD1D-80ACF712E5F1}"/>
          </ac:inkMkLst>
        </pc:inkChg>
        <pc:inkChg chg="add del">
          <ac:chgData name="godjan •" userId="dfbc26cbd76f3917" providerId="LiveId" clId="{D32C3681-9713-4DD9-9982-7876DB79D539}" dt="2018-06-13T15:04:09.172" v="345" actId="1076"/>
          <ac:inkMkLst>
            <pc:docMk/>
            <pc:sldMk cId="3699067240" sldId="261"/>
            <ac:inkMk id="130" creationId="{C777345A-5B5E-4A32-B8A5-8FF815D82F4B}"/>
          </ac:inkMkLst>
        </pc:inkChg>
        <pc:inkChg chg="add del">
          <ac:chgData name="godjan •" userId="dfbc26cbd76f3917" providerId="LiveId" clId="{D32C3681-9713-4DD9-9982-7876DB79D539}" dt="2018-06-13T15:04:09.171" v="343" actId="1076"/>
          <ac:inkMkLst>
            <pc:docMk/>
            <pc:sldMk cId="3699067240" sldId="261"/>
            <ac:inkMk id="131" creationId="{472688FA-6F17-4A68-92FE-6E6F7C3269D1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2" creationId="{F4648254-1EE5-4320-9DFE-AF3C53F322BE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3" creationId="{FECFDCBC-C8B0-4A03-981B-840C2A4687FA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4" creationId="{54EEE459-BDE5-44C1-AC62-B542CB336705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5" creationId="{7037CFB8-3B82-48FE-BB33-2DB80E46233F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6" creationId="{3E8937C9-F4C2-465C-86AF-D263026F1CC1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7" creationId="{87056140-6D9D-4449-A2C3-1E85BF1D4DAC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8" creationId="{F9B4D5B0-0FAB-44DC-9B43-F81AE50FFC25}"/>
          </ac:inkMkLst>
        </pc:inkChg>
        <pc:inkChg chg="add del">
          <ac:chgData name="godjan •" userId="dfbc26cbd76f3917" providerId="LiveId" clId="{D32C3681-9713-4DD9-9982-7876DB79D539}" dt="2018-06-13T15:04:09.172" v="344" actId="1076"/>
          <ac:inkMkLst>
            <pc:docMk/>
            <pc:sldMk cId="3699067240" sldId="261"/>
            <ac:inkMk id="139" creationId="{A26BCFA1-DAEA-4DED-BCA0-94BD613D9E8A}"/>
          </ac:inkMkLst>
        </pc:inkChg>
        <pc:inkChg chg="add del">
          <ac:chgData name="godjan •" userId="dfbc26cbd76f3917" providerId="LiveId" clId="{D32C3681-9713-4DD9-9982-7876DB79D539}" dt="2018-06-13T15:04:09.173" v="346" actId="1076"/>
          <ac:inkMkLst>
            <pc:docMk/>
            <pc:sldMk cId="3699067240" sldId="261"/>
            <ac:inkMk id="140" creationId="{3D4BD7EC-BA0A-48D8-85CC-63E9431B4D10}"/>
          </ac:inkMkLst>
        </pc:inkChg>
        <pc:inkChg chg="add del">
          <ac:chgData name="godjan •" userId="dfbc26cbd76f3917" providerId="LiveId" clId="{D32C3681-9713-4DD9-9982-7876DB79D539}" dt="2018-06-13T15:04:09.171" v="342" actId="1076"/>
          <ac:inkMkLst>
            <pc:docMk/>
            <pc:sldMk cId="3699067240" sldId="261"/>
            <ac:inkMk id="141" creationId="{7A0D7C6F-7D06-4C54-B2F1-65220CB03C6C}"/>
          </ac:inkMkLst>
        </pc:inkChg>
        <pc:inkChg chg="add del">
          <ac:chgData name="godjan •" userId="dfbc26cbd76f3917" providerId="LiveId" clId="{D32C3681-9713-4DD9-9982-7876DB79D539}" dt="2018-06-13T15:04:09.170" v="341" actId="1076"/>
          <ac:inkMkLst>
            <pc:docMk/>
            <pc:sldMk cId="3699067240" sldId="261"/>
            <ac:inkMk id="142" creationId="{27170DBF-1903-4BD7-AE38-D9E683862E4F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3" creationId="{05297172-8F80-4337-B0E7-3D53619E8581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4" creationId="{FB060264-2124-4BCE-8BF0-1CCDD4B83558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5" creationId="{27E97B6D-DCD4-42DE-888B-E1D9FBF62FC7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6" creationId="{F6E4845F-B3F2-4757-A81F-0D9933EC4D62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7" creationId="{823A0D79-33B8-4FE3-8E91-BE3656A2B622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8" creationId="{5D9C48A0-D58E-4FAA-A9BA-C6CA8B69FC05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9" creationId="{909832F6-1AB7-4137-AB33-C0F52BAAB286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0" creationId="{271B8B50-EB33-4EC5-8BE7-969A6985D6A5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1" creationId="{956CFF90-949A-41A1-86FC-DD47D7F4F87B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2" creationId="{9665DB6B-11A7-4D15-B225-F1AC23DD5BB4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3" creationId="{E2A7B462-9539-4334-9909-4707B053BE1B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4" creationId="{9B5AC839-ED78-45F1-9076-CA4A0DA6E8C9}"/>
          </ac:inkMkLst>
        </pc:inkChg>
        <pc:inkChg chg="add del">
          <ac:chgData name="godjan •" userId="dfbc26cbd76f3917" providerId="LiveId" clId="{D32C3681-9713-4DD9-9982-7876DB79D539}" dt="2018-06-13T15:05:49.984" v="377" actId="1076"/>
          <ac:inkMkLst>
            <pc:docMk/>
            <pc:sldMk cId="3699067240" sldId="261"/>
            <ac:inkMk id="155" creationId="{78A02EA4-85ED-42A2-BC81-DF375F804AF8}"/>
          </ac:inkMkLst>
        </pc:inkChg>
        <pc:inkChg chg="add del">
          <ac:chgData name="godjan •" userId="dfbc26cbd76f3917" providerId="LiveId" clId="{D32C3681-9713-4DD9-9982-7876DB79D539}" dt="2018-06-13T15:05:49.989" v="385" actId="1076"/>
          <ac:inkMkLst>
            <pc:docMk/>
            <pc:sldMk cId="3699067240" sldId="261"/>
            <ac:inkMk id="156" creationId="{ACD2917C-BFA8-4E47-B405-2D6E4905C1BB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7" creationId="{43A72A8C-0C7E-4C52-931E-2D7A7CAFB7AE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8" creationId="{A113C9CA-54F7-41CF-8493-4794678A1E7A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9" creationId="{211EB8C4-CF88-4D82-BFC4-6E5DFBED9AE8}"/>
          </ac:inkMkLst>
        </pc:inkChg>
        <pc:inkChg chg="add del">
          <ac:chgData name="godjan •" userId="dfbc26cbd76f3917" providerId="LiveId" clId="{D32C3681-9713-4DD9-9982-7876DB79D539}" dt="2018-06-13T15:04:35.772" v="373" actId="1076"/>
          <ac:inkMkLst>
            <pc:docMk/>
            <pc:sldMk cId="3699067240" sldId="261"/>
            <ac:inkMk id="160" creationId="{D14277AD-82A0-46A4-81FA-0529EDEE127F}"/>
          </ac:inkMkLst>
        </pc:inkChg>
        <pc:inkChg chg="add del">
          <ac:chgData name="godjan •" userId="dfbc26cbd76f3917" providerId="LiveId" clId="{D32C3681-9713-4DD9-9982-7876DB79D539}" dt="2018-06-13T15:05:49.985" v="378" actId="1076"/>
          <ac:inkMkLst>
            <pc:docMk/>
            <pc:sldMk cId="3699067240" sldId="261"/>
            <ac:inkMk id="161" creationId="{1ADD82D8-A3DC-4CEB-89BB-1D1B86839CCE}"/>
          </ac:inkMkLst>
        </pc:inkChg>
        <pc:inkChg chg="add del">
          <ac:chgData name="godjan •" userId="dfbc26cbd76f3917" providerId="LiveId" clId="{D32C3681-9713-4DD9-9982-7876DB79D539}" dt="2018-06-13T15:05:49.985" v="379" actId="1076"/>
          <ac:inkMkLst>
            <pc:docMk/>
            <pc:sldMk cId="3699067240" sldId="261"/>
            <ac:inkMk id="162" creationId="{8D0107B8-538E-4D2A-BAD5-7306CC3A2326}"/>
          </ac:inkMkLst>
        </pc:inkChg>
        <pc:inkChg chg="add del">
          <ac:chgData name="godjan •" userId="dfbc26cbd76f3917" providerId="LiveId" clId="{D32C3681-9713-4DD9-9982-7876DB79D539}" dt="2018-06-13T15:04:32.318" v="369" actId="1076"/>
          <ac:inkMkLst>
            <pc:docMk/>
            <pc:sldMk cId="3699067240" sldId="261"/>
            <ac:inkMk id="163" creationId="{127DCCE3-B0E1-4BDA-8A4F-8FAD84092F10}"/>
          </ac:inkMkLst>
        </pc:inkChg>
        <pc:inkChg chg="add del">
          <ac:chgData name="godjan •" userId="dfbc26cbd76f3917" providerId="LiveId" clId="{D32C3681-9713-4DD9-9982-7876DB79D539}" dt="2018-06-13T15:04:32.318" v="370" actId="1076"/>
          <ac:inkMkLst>
            <pc:docMk/>
            <pc:sldMk cId="3699067240" sldId="261"/>
            <ac:inkMk id="164" creationId="{A560BE0B-9C56-45B0-8731-D5904F0A2752}"/>
          </ac:inkMkLst>
        </pc:inkChg>
        <pc:inkChg chg="add del">
          <ac:chgData name="godjan •" userId="dfbc26cbd76f3917" providerId="LiveId" clId="{D32C3681-9713-4DD9-9982-7876DB79D539}" dt="2018-06-13T15:04:32.316" v="368" actId="1076"/>
          <ac:inkMkLst>
            <pc:docMk/>
            <pc:sldMk cId="3699067240" sldId="261"/>
            <ac:inkMk id="165" creationId="{47B5B1B3-B938-425D-9825-CE6156B81777}"/>
          </ac:inkMkLst>
        </pc:inkChg>
        <pc:inkChg chg="add del">
          <ac:chgData name="godjan •" userId="dfbc26cbd76f3917" providerId="LiveId" clId="{D32C3681-9713-4DD9-9982-7876DB79D539}" dt="2018-06-13T15:04:35.772" v="373" actId="1076"/>
          <ac:inkMkLst>
            <pc:docMk/>
            <pc:sldMk cId="3699067240" sldId="261"/>
            <ac:inkMk id="166" creationId="{A8E24FAF-9094-4ADC-A3F3-B377AD12F178}"/>
          </ac:inkMkLst>
        </pc:inkChg>
        <pc:inkChg chg="add del">
          <ac:chgData name="godjan •" userId="dfbc26cbd76f3917" providerId="LiveId" clId="{D32C3681-9713-4DD9-9982-7876DB79D539}" dt="2018-06-13T15:05:53.245" v="393" actId="1076"/>
          <ac:inkMkLst>
            <pc:docMk/>
            <pc:sldMk cId="3699067240" sldId="261"/>
            <ac:inkMk id="167" creationId="{0A86BECC-FA8F-47CD-BC80-71C5F861CB71}"/>
          </ac:inkMkLst>
        </pc:inkChg>
        <pc:inkChg chg="add del">
          <ac:chgData name="godjan •" userId="dfbc26cbd76f3917" providerId="LiveId" clId="{D32C3681-9713-4DD9-9982-7876DB79D539}" dt="2018-06-13T15:04:41.152" v="375" actId="1076"/>
          <ac:inkMkLst>
            <pc:docMk/>
            <pc:sldMk cId="3699067240" sldId="261"/>
            <ac:inkMk id="168" creationId="{1B972C31-7FFD-4A38-827C-F3024F02D721}"/>
          </ac:inkMkLst>
        </pc:inkChg>
        <pc:inkChg chg="add del">
          <ac:chgData name="godjan •" userId="dfbc26cbd76f3917" providerId="LiveId" clId="{D32C3681-9713-4DD9-9982-7876DB79D539}" dt="2018-06-13T15:04:41.152" v="375" actId="1076"/>
          <ac:inkMkLst>
            <pc:docMk/>
            <pc:sldMk cId="3699067240" sldId="261"/>
            <ac:inkMk id="169" creationId="{CC2E5932-8BBB-4D68-8E40-B8A113F5DBC0}"/>
          </ac:inkMkLst>
        </pc:inkChg>
        <pc:inkChg chg="add del">
          <ac:chgData name="godjan •" userId="dfbc26cbd76f3917" providerId="LiveId" clId="{D32C3681-9713-4DD9-9982-7876DB79D539}" dt="2018-06-13T15:05:49.988" v="384" actId="1076"/>
          <ac:inkMkLst>
            <pc:docMk/>
            <pc:sldMk cId="3699067240" sldId="261"/>
            <ac:inkMk id="170" creationId="{5F816CB8-55C9-42BA-A9D9-1D945A7B03B0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1" creationId="{F69C78BC-4AE8-4856-93C4-C9C7189CB4AC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2" creationId="{1E08C495-395C-4E76-9A86-D4B2184BBD31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3" creationId="{6F3B48BD-3A7D-4D6C-9029-7B9DB1E80C72}"/>
          </ac:inkMkLst>
        </pc:inkChg>
        <pc:inkChg chg="add">
          <ac:chgData name="godjan •" userId="dfbc26cbd76f3917" providerId="LiveId" clId="{D32C3681-9713-4DD9-9982-7876DB79D539}" dt="2018-06-13T15:05:57.256" v="397" actId="1076"/>
          <ac:inkMkLst>
            <pc:docMk/>
            <pc:sldMk cId="3699067240" sldId="261"/>
            <ac:inkMk id="174" creationId="{E9507A90-B135-4F31-948C-B12F61CE2117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5" creationId="{C3127FC4-D62F-4086-8E87-BB327E40954B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6" creationId="{2FA468FB-D70C-4457-8483-60EFC58DF8F6}"/>
          </ac:inkMkLst>
        </pc:inkChg>
        <pc:inkChg chg="add">
          <ac:chgData name="godjan •" userId="dfbc26cbd76f3917" providerId="LiveId" clId="{D32C3681-9713-4DD9-9982-7876DB79D539}" dt="2018-06-13T15:05:58.413" v="400" actId="1076"/>
          <ac:inkMkLst>
            <pc:docMk/>
            <pc:sldMk cId="3699067240" sldId="261"/>
            <ac:inkMk id="177" creationId="{C72569A6-A058-4BD9-B2CA-B5B6838E39C7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8" creationId="{D12CB0A6-FE69-4676-8A63-A7314DFC3109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9" creationId="{33CB7FDA-3D51-4AA2-B5CC-C79BBB0EDE11}"/>
          </ac:inkMkLst>
        </pc:inkChg>
        <pc:inkChg chg="add del">
          <ac:chgData name="godjan •" userId="dfbc26cbd76f3917" providerId="LiveId" clId="{D32C3681-9713-4DD9-9982-7876DB79D539}" dt="2018-06-13T15:06:07.726" v="418" actId="1076"/>
          <ac:inkMkLst>
            <pc:docMk/>
            <pc:sldMk cId="3699067240" sldId="261"/>
            <ac:inkMk id="180" creationId="{29FEFBF7-D375-4BD4-B782-FCA004742349}"/>
          </ac:inkMkLst>
        </pc:inkChg>
        <pc:inkChg chg="add del">
          <ac:chgData name="godjan •" userId="dfbc26cbd76f3917" providerId="LiveId" clId="{D32C3681-9713-4DD9-9982-7876DB79D539}" dt="2018-06-13T15:06:07.728" v="421" actId="1076"/>
          <ac:inkMkLst>
            <pc:docMk/>
            <pc:sldMk cId="3699067240" sldId="261"/>
            <ac:inkMk id="181" creationId="{4D358297-A26F-4581-851A-48D6BCF5D8AC}"/>
          </ac:inkMkLst>
        </pc:inkChg>
        <pc:inkChg chg="add del">
          <ac:chgData name="godjan •" userId="dfbc26cbd76f3917" providerId="LiveId" clId="{D32C3681-9713-4DD9-9982-7876DB79D539}" dt="2018-06-13T15:06:07.729" v="422" actId="1076"/>
          <ac:inkMkLst>
            <pc:docMk/>
            <pc:sldMk cId="3699067240" sldId="261"/>
            <ac:inkMk id="182" creationId="{CEE776BD-FF94-4686-A1FE-8B59DA513FA4}"/>
          </ac:inkMkLst>
        </pc:inkChg>
        <pc:inkChg chg="add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83" creationId="{5F66FECF-EDF6-46EA-9213-B7635BA76C6A}"/>
          </ac:inkMkLst>
        </pc:inkChg>
        <pc:inkChg chg="add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84" creationId="{DEEF56A1-B098-4781-8370-35BECCF2F4BA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5" creationId="{0EA2A9D2-4BAC-4FC4-9C72-68706EAABC5C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6" creationId="{4032FF1B-4BB2-4735-ACC3-9BB905E9BBB3}"/>
          </ac:inkMkLst>
        </pc:inkChg>
        <pc:inkChg chg="add del">
          <ac:chgData name="godjan •" userId="dfbc26cbd76f3917" providerId="LiveId" clId="{D32C3681-9713-4DD9-9982-7876DB79D539}" dt="2018-06-13T15:06:07.725" v="416" actId="1076"/>
          <ac:inkMkLst>
            <pc:docMk/>
            <pc:sldMk cId="3699067240" sldId="261"/>
            <ac:inkMk id="187" creationId="{E00B8047-EBCD-4B0D-8F53-155D960F656D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8" creationId="{35FDB10D-C625-4E9D-BDA6-0C7BE4A61319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9" creationId="{12D97739-3B83-4CB1-A6CD-045063A2266D}"/>
          </ac:inkMkLst>
        </pc:inkChg>
        <pc:inkChg chg="add del">
          <ac:chgData name="godjan •" userId="dfbc26cbd76f3917" providerId="LiveId" clId="{D32C3681-9713-4DD9-9982-7876DB79D539}" dt="2018-06-13T15:06:07.727" v="419" actId="1076"/>
          <ac:inkMkLst>
            <pc:docMk/>
            <pc:sldMk cId="3699067240" sldId="261"/>
            <ac:inkMk id="190" creationId="{D4169317-6810-4137-963E-52974C6558A8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91" creationId="{475EC61B-2CA5-4C60-9A36-EBBE5B52C066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92" creationId="{21DFEE69-5043-40DB-A2EC-AF6F64EE8F19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93" creationId="{732D3997-2DF0-433B-BEE4-00B1B3B5A451}"/>
          </ac:inkMkLst>
        </pc:inkChg>
        <pc:inkChg chg="add del">
          <ac:chgData name="godjan •" userId="dfbc26cbd76f3917" providerId="LiveId" clId="{D32C3681-9713-4DD9-9982-7876DB79D539}" dt="2018-06-13T15:06:07.729" v="423" actId="1076"/>
          <ac:inkMkLst>
            <pc:docMk/>
            <pc:sldMk cId="3699067240" sldId="261"/>
            <ac:inkMk id="194" creationId="{BB62D6D4-8CFA-4DD4-9AA5-BE32A5561212}"/>
          </ac:inkMkLst>
        </pc:inkChg>
        <pc:inkChg chg="add del">
          <ac:chgData name="godjan •" userId="dfbc26cbd76f3917" providerId="LiveId" clId="{D32C3681-9713-4DD9-9982-7876DB79D539}" dt="2018-06-13T15:06:07.728" v="420" actId="1076"/>
          <ac:inkMkLst>
            <pc:docMk/>
            <pc:sldMk cId="3699067240" sldId="261"/>
            <ac:inkMk id="195" creationId="{AF4F2E3C-5138-4659-91CD-56B30805A669}"/>
          </ac:inkMkLst>
        </pc:inkChg>
        <pc:inkChg chg="add del">
          <ac:chgData name="godjan •" userId="dfbc26cbd76f3917" providerId="LiveId" clId="{D32C3681-9713-4DD9-9982-7876DB79D539}" dt="2018-06-13T15:06:07.726" v="417" actId="1076"/>
          <ac:inkMkLst>
            <pc:docMk/>
            <pc:sldMk cId="3699067240" sldId="261"/>
            <ac:inkMk id="196" creationId="{19ABE56D-6222-4297-BE4A-6D576543DF6E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197" creationId="{CF0C513D-583F-4FA6-AC4B-E5F78CF6E8F9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198" creationId="{D5536230-BFB7-41D9-8B79-AFEA0E7FD657}"/>
          </ac:inkMkLst>
        </pc:inkChg>
        <pc:inkChg chg="add">
          <ac:chgData name="godjan •" userId="dfbc26cbd76f3917" providerId="LiveId" clId="{D32C3681-9713-4DD9-9982-7876DB79D539}" dt="2018-06-13T15:06:09.687" v="426" actId="1076"/>
          <ac:inkMkLst>
            <pc:docMk/>
            <pc:sldMk cId="3699067240" sldId="261"/>
            <ac:inkMk id="199" creationId="{7C52C32B-6858-4F89-B9C6-68F3091395E8}"/>
          </ac:inkMkLst>
        </pc:inkChg>
        <pc:inkChg chg="add">
          <ac:chgData name="godjan •" userId="dfbc26cbd76f3917" providerId="LiveId" clId="{D32C3681-9713-4DD9-9982-7876DB79D539}" dt="2018-06-13T15:06:10.018" v="427" actId="1076"/>
          <ac:inkMkLst>
            <pc:docMk/>
            <pc:sldMk cId="3699067240" sldId="261"/>
            <ac:inkMk id="200" creationId="{9357036A-908F-45B6-926A-F3C173461B57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1" creationId="{6DB0A818-62C8-470F-AC40-03737A644515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2" creationId="{A8B73697-298A-46B7-95AE-107693063B00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3" creationId="{990A58D5-5FFA-4716-81B4-71F62FDCFD35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4" creationId="{2894EE38-31EF-42EF-95B2-44BC05BBCAE3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5" creationId="{221ACFE8-78E5-4699-A2D7-A01BA4044F53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6" creationId="{758821E8-50DE-4FE2-A2DC-2E59434E843A}"/>
          </ac:inkMkLst>
        </pc:inkChg>
        <pc:inkChg chg="add">
          <ac:chgData name="godjan •" userId="dfbc26cbd76f3917" providerId="LiveId" clId="{D32C3681-9713-4DD9-9982-7876DB79D539}" dt="2018-06-13T15:06:13.417" v="434" actId="1076"/>
          <ac:inkMkLst>
            <pc:docMk/>
            <pc:sldMk cId="3699067240" sldId="261"/>
            <ac:inkMk id="207" creationId="{3A4033C7-85DA-485D-A4B4-8E59BB27B0FB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8" creationId="{55486ACA-B96B-46F9-8BD7-D4DBB5B3B91D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9" creationId="{C4E3DB1B-C11D-4471-AA25-F055118BBE60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0" creationId="{6ADC6891-7EF2-41F9-8EFC-977B0E352F07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1" creationId="{BE5EB72D-3F5A-449C-8811-402B60B28160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2" creationId="{BD0C9DDB-73D5-4EBA-A325-348B1432F8EC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3" creationId="{B7EA9877-A5F0-4573-B776-7328AEA91CDA}"/>
          </ac:inkMkLst>
        </pc:inkChg>
        <pc:inkChg chg="add">
          <ac:chgData name="godjan •" userId="dfbc26cbd76f3917" providerId="LiveId" clId="{D32C3681-9713-4DD9-9982-7876DB79D539}" dt="2018-06-13T15:06:30.464" v="438" actId="1076"/>
          <ac:inkMkLst>
            <pc:docMk/>
            <pc:sldMk cId="3699067240" sldId="261"/>
            <ac:inkMk id="214" creationId="{4F040EB8-C112-4A3E-AD3C-9C61BD773FE8}"/>
          </ac:inkMkLst>
        </pc:inkChg>
        <pc:inkChg chg="add">
          <ac:chgData name="godjan •" userId="dfbc26cbd76f3917" providerId="LiveId" clId="{D32C3681-9713-4DD9-9982-7876DB79D539}" dt="2018-06-13T15:06:31.084" v="439" actId="1076"/>
          <ac:inkMkLst>
            <pc:docMk/>
            <pc:sldMk cId="3699067240" sldId="261"/>
            <ac:inkMk id="215" creationId="{CDC80223-0135-4BF5-9866-5DE9CC0B46EE}"/>
          </ac:inkMkLst>
        </pc:inkChg>
        <pc:inkChg chg="add del">
          <ac:chgData name="godjan •" userId="dfbc26cbd76f3917" providerId="LiveId" clId="{D32C3681-9713-4DD9-9982-7876DB79D539}" dt="2018-06-13T15:06:40.253" v="442" actId="1076"/>
          <ac:inkMkLst>
            <pc:docMk/>
            <pc:sldMk cId="3699067240" sldId="261"/>
            <ac:inkMk id="216" creationId="{B02E8437-D1B0-4493-8660-F08E1061A730}"/>
          </ac:inkMkLst>
        </pc:inkChg>
        <pc:inkChg chg="add del">
          <ac:chgData name="godjan •" userId="dfbc26cbd76f3917" providerId="LiveId" clId="{D32C3681-9713-4DD9-9982-7876DB79D539}" dt="2018-06-13T15:06:40.253" v="442" actId="1076"/>
          <ac:inkMkLst>
            <pc:docMk/>
            <pc:sldMk cId="3699067240" sldId="261"/>
            <ac:inkMk id="217" creationId="{71086D8F-2451-43F9-8635-4DE9FBC40B54}"/>
          </ac:inkMkLst>
        </pc:inkChg>
        <pc:inkChg chg="add del">
          <ac:chgData name="godjan •" userId="dfbc26cbd76f3917" providerId="LiveId" clId="{D32C3681-9713-4DD9-9982-7876DB79D539}" dt="2018-06-13T15:06:46.578" v="450" actId="1076"/>
          <ac:inkMkLst>
            <pc:docMk/>
            <pc:sldMk cId="3699067240" sldId="261"/>
            <ac:inkMk id="218" creationId="{6DB586A0-815F-4751-9730-A42DC3DCBDCF}"/>
          </ac:inkMkLst>
        </pc:inkChg>
        <pc:inkChg chg="add del">
          <ac:chgData name="godjan •" userId="dfbc26cbd76f3917" providerId="LiveId" clId="{D32C3681-9713-4DD9-9982-7876DB79D539}" dt="2018-06-13T15:06:43.263" v="447" actId="1076"/>
          <ac:inkMkLst>
            <pc:docMk/>
            <pc:sldMk cId="3699067240" sldId="261"/>
            <ac:inkMk id="219" creationId="{A8305DE4-32EE-4C73-BC25-050C7A26549D}"/>
          </ac:inkMkLst>
        </pc:inkChg>
        <pc:inkChg chg="add del">
          <ac:chgData name="godjan •" userId="dfbc26cbd76f3917" providerId="LiveId" clId="{D32C3681-9713-4DD9-9982-7876DB79D539}" dt="2018-06-13T15:06:43.263" v="447" actId="1076"/>
          <ac:inkMkLst>
            <pc:docMk/>
            <pc:sldMk cId="3699067240" sldId="261"/>
            <ac:inkMk id="220" creationId="{C035B892-5FE4-437D-8D72-95EE087165E7}"/>
          </ac:inkMkLst>
        </pc:inkChg>
        <pc:inkChg chg="add del">
          <ac:chgData name="godjan •" userId="dfbc26cbd76f3917" providerId="LiveId" clId="{D32C3681-9713-4DD9-9982-7876DB79D539}" dt="2018-06-13T15:06:43.263" v="447" actId="1076"/>
          <ac:inkMkLst>
            <pc:docMk/>
            <pc:sldMk cId="3699067240" sldId="261"/>
            <ac:inkMk id="221" creationId="{0DEC9895-8017-4B39-A15D-991EECB83738}"/>
          </ac:inkMkLst>
        </pc:inkChg>
        <pc:inkChg chg="add del">
          <ac:chgData name="godjan •" userId="dfbc26cbd76f3917" providerId="LiveId" clId="{D32C3681-9713-4DD9-9982-7876DB79D539}" dt="2018-06-13T15:06:46.576" v="448" actId="1076"/>
          <ac:inkMkLst>
            <pc:docMk/>
            <pc:sldMk cId="3699067240" sldId="261"/>
            <ac:inkMk id="222" creationId="{3A5B1C70-9A18-4F49-96AC-1C90D6C913E1}"/>
          </ac:inkMkLst>
        </pc:inkChg>
        <pc:inkChg chg="add del">
          <ac:chgData name="godjan •" userId="dfbc26cbd76f3917" providerId="LiveId" clId="{D32C3681-9713-4DD9-9982-7876DB79D539}" dt="2018-06-13T15:06:46.577" v="449" actId="1076"/>
          <ac:inkMkLst>
            <pc:docMk/>
            <pc:sldMk cId="3699067240" sldId="261"/>
            <ac:inkMk id="223" creationId="{2A874F02-5483-469B-BB34-FF89F1EEA288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4" creationId="{1D52AD46-D40E-4724-8725-94170814C3CF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5" creationId="{BF24308C-DF27-4293-BD7D-12F3760D0ECD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6" creationId="{1DAA853B-44D0-4333-A6C5-38EE6552142D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7" creationId="{8B625ED4-9096-40AD-BB05-4F4DBF6AC4EE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8" creationId="{49A3D385-4DDD-44D7-AA91-8ABC078EED04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9" creationId="{77F30775-FE3C-4B62-A7C0-232E601B2146}"/>
          </ac:inkMkLst>
        </pc:inkChg>
        <pc:inkChg chg="add del">
          <ac:chgData name="godjan •" userId="dfbc26cbd76f3917" providerId="LiveId" clId="{D32C3681-9713-4DD9-9982-7876DB79D539}" dt="2018-06-13T15:07:15.266" v="465" actId="1076"/>
          <ac:inkMkLst>
            <pc:docMk/>
            <pc:sldMk cId="3699067240" sldId="261"/>
            <ac:inkMk id="230" creationId="{4E24F927-B12C-4C39-91E3-108176A05E77}"/>
          </ac:inkMkLst>
        </pc:inkChg>
        <pc:inkChg chg="add del">
          <ac:chgData name="godjan •" userId="dfbc26cbd76f3917" providerId="LiveId" clId="{D32C3681-9713-4DD9-9982-7876DB79D539}" dt="2018-06-13T15:07:15.866" v="466" actId="1076"/>
          <ac:inkMkLst>
            <pc:docMk/>
            <pc:sldMk cId="3699067240" sldId="261"/>
            <ac:inkMk id="231" creationId="{0D905396-A0B5-4913-B58E-ACC702978914}"/>
          </ac:inkMkLst>
        </pc:inkChg>
        <pc:inkChg chg="add del">
          <ac:chgData name="godjan •" userId="dfbc26cbd76f3917" providerId="LiveId" clId="{D32C3681-9713-4DD9-9982-7876DB79D539}" dt="2018-06-13T15:07:15.264" v="464" actId="1076"/>
          <ac:inkMkLst>
            <pc:docMk/>
            <pc:sldMk cId="3699067240" sldId="261"/>
            <ac:inkMk id="232" creationId="{5B7D9E85-FB24-4C3F-BBBF-A62126111E24}"/>
          </ac:inkMkLst>
        </pc:inkChg>
        <pc:inkChg chg="add del">
          <ac:chgData name="godjan •" userId="dfbc26cbd76f3917" providerId="LiveId" clId="{D32C3681-9713-4DD9-9982-7876DB79D539}" dt="2018-06-13T15:07:02.156" v="461" actId="1076"/>
          <ac:inkMkLst>
            <pc:docMk/>
            <pc:sldMk cId="3699067240" sldId="261"/>
            <ac:inkMk id="233" creationId="{3BD6DCE6-FA44-42DA-8A39-1EA6E168686F}"/>
          </ac:inkMkLst>
        </pc:inkChg>
        <pc:inkChg chg="add del">
          <ac:chgData name="godjan •" userId="dfbc26cbd76f3917" providerId="LiveId" clId="{D32C3681-9713-4DD9-9982-7876DB79D539}" dt="2018-06-13T15:07:02.156" v="461" actId="1076"/>
          <ac:inkMkLst>
            <pc:docMk/>
            <pc:sldMk cId="3699067240" sldId="261"/>
            <ac:inkMk id="234" creationId="{8650A8DE-8A86-42A6-AF07-17EB8A8D185E}"/>
          </ac:inkMkLst>
        </pc:inkChg>
        <pc:inkChg chg="add del">
          <ac:chgData name="godjan •" userId="dfbc26cbd76f3917" providerId="LiveId" clId="{D32C3681-9713-4DD9-9982-7876DB79D539}" dt="2018-06-13T15:07:13.551" v="463" actId="1076"/>
          <ac:inkMkLst>
            <pc:docMk/>
            <pc:sldMk cId="3699067240" sldId="261"/>
            <ac:inkMk id="235" creationId="{0B923F63-6D9B-44EC-867E-E7E0B14E9AC5}"/>
          </ac:inkMkLst>
        </pc:inkChg>
        <pc:inkChg chg="add del">
          <ac:chgData name="godjan •" userId="dfbc26cbd76f3917" providerId="LiveId" clId="{D32C3681-9713-4DD9-9982-7876DB79D539}" dt="2018-06-13T15:07:13.551" v="463" actId="1076"/>
          <ac:inkMkLst>
            <pc:docMk/>
            <pc:sldMk cId="3699067240" sldId="261"/>
            <ac:inkMk id="236" creationId="{20A018ED-F386-4F20-A057-77E970306B9E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37" creationId="{21541B0A-B296-42A7-9E3E-ED06189C4497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38" creationId="{6E3A57A2-24C0-4D9E-996D-ADD2707C3D66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39" creationId="{53FEC6F0-DF8D-4669-B7C1-689FE7C57D54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40" creationId="{045A97CB-9E23-4421-884C-247200C66D56}"/>
          </ac:inkMkLst>
        </pc:inkChg>
        <pc:inkChg chg="add">
          <ac:chgData name="godjan •" userId="dfbc26cbd76f3917" providerId="LiveId" clId="{D32C3681-9713-4DD9-9982-7876DB79D539}" dt="2018-06-13T15:07:19.302" v="470" actId="1076"/>
          <ac:inkMkLst>
            <pc:docMk/>
            <pc:sldMk cId="3699067240" sldId="261"/>
            <ac:inkMk id="241" creationId="{F93063C1-621A-4180-AA22-44D07EA342C9}"/>
          </ac:inkMkLst>
        </pc:inkChg>
        <pc:inkChg chg="add">
          <ac:chgData name="godjan •" userId="dfbc26cbd76f3917" providerId="LiveId" clId="{D32C3681-9713-4DD9-9982-7876DB79D539}" dt="2018-06-13T15:07:20.135" v="471" actId="1076"/>
          <ac:inkMkLst>
            <pc:docMk/>
            <pc:sldMk cId="3699067240" sldId="261"/>
            <ac:inkMk id="242" creationId="{8EE53700-7748-4909-B98F-ABC7A0B5A88B}"/>
          </ac:inkMkLst>
        </pc:inkChg>
        <pc:inkChg chg="add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43" creationId="{5C4AA232-8AF6-4E9C-8ED1-A9F7F611B570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4" creationId="{8AE01FD7-A228-4B66-B687-E121CF719731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5" creationId="{8DE4623B-C373-4365-ABEE-4F93972E89DD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6" creationId="{0B96F8B5-FD8E-48BE-B653-A18446A8F2D2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7" creationId="{D8DA515D-7C77-4BA5-A1DB-3AD84CCE0DED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8" creationId="{C4A9370E-D2F6-406E-AA3F-268CC04D546A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9" creationId="{59C8EE42-813B-40F4-B3DD-C4049DCA03B3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50" creationId="{860FA0B5-91B5-4A36-9680-6A9B9EFAF96A}"/>
          </ac:inkMkLst>
        </pc:inkChg>
        <pc:inkChg chg="add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51" creationId="{A21B9CCC-D4C3-4067-B773-02E23D11FA5F}"/>
          </ac:inkMkLst>
        </pc:inkChg>
        <pc:inkChg chg="add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52" creationId="{06D30393-3787-4BE6-B172-5B6565A1DAC8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5:21:00.357" v="765" actId="1076"/>
        <pc:sldMkLst>
          <pc:docMk/>
          <pc:sldMk cId="1913958004" sldId="262"/>
        </pc:sldMkLst>
        <pc:spChg chg="del">
          <ac:chgData name="godjan •" userId="dfbc26cbd76f3917" providerId="LiveId" clId="{D32C3681-9713-4DD9-9982-7876DB79D539}" dt="2018-06-13T15:16:01.286" v="625" actId="478"/>
          <ac:spMkLst>
            <pc:docMk/>
            <pc:sldMk cId="1913958004" sldId="262"/>
            <ac:spMk id="2" creationId="{1A1C2C8D-0EFA-4A88-832E-98CE0FE38267}"/>
          </ac:spMkLst>
        </pc:spChg>
        <pc:spChg chg="del">
          <ac:chgData name="godjan •" userId="dfbc26cbd76f3917" providerId="LiveId" clId="{D32C3681-9713-4DD9-9982-7876DB79D539}" dt="2018-06-13T15:15:56.987" v="624" actId="478"/>
          <ac:spMkLst>
            <pc:docMk/>
            <pc:sldMk cId="1913958004" sldId="262"/>
            <ac:spMk id="3" creationId="{ADBD8152-5F5C-4963-B7EE-F2EEF7DD1E7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0" creationId="{DD0AEE21-CF4B-4395-A100-EFB0EB99518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2" creationId="{9F8DBD9A-1B56-4D4B-856B-89CC682C6B2B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4" creationId="{2A42EE89-46A6-4616-987D-6468BC70742C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6" creationId="{45A29992-9794-4D64-AB37-EA803ED6CEEA}"/>
          </ac:spMkLst>
        </pc:spChg>
        <pc:picChg chg="add del">
          <ac:chgData name="godjan •" userId="dfbc26cbd76f3917" providerId="LiveId" clId="{D32C3681-9713-4DD9-9982-7876DB79D539}" dt="2018-06-13T15:16:52.046" v="627" actId="478"/>
          <ac:picMkLst>
            <pc:docMk/>
            <pc:sldMk cId="1913958004" sldId="262"/>
            <ac:picMk id="4" creationId="{95FCF3AB-D54B-4143-B504-8194955021AC}"/>
          </ac:picMkLst>
        </pc:picChg>
        <pc:picChg chg="add mod">
          <ac:chgData name="godjan •" userId="dfbc26cbd76f3917" providerId="LiveId" clId="{D32C3681-9713-4DD9-9982-7876DB79D539}" dt="2018-06-13T15:17:38.482" v="631" actId="27614"/>
          <ac:picMkLst>
            <pc:docMk/>
            <pc:sldMk cId="1913958004" sldId="262"/>
            <ac:picMk id="5" creationId="{F687899C-E142-49E9-8531-9B779F4899B5}"/>
          </ac:picMkLst>
        </pc:picChg>
        <pc:inkChg chg="add del">
          <ac:chgData name="godjan •" userId="dfbc26cbd76f3917" providerId="LiveId" clId="{D32C3681-9713-4DD9-9982-7876DB79D539}" dt="2018-06-13T15:17:38.617" v="632" actId="1076"/>
          <ac:inkMkLst>
            <pc:docMk/>
            <pc:sldMk cId="1913958004" sldId="262"/>
            <ac:inkMk id="6" creationId="{F5A26B8E-CFF1-4703-A71A-6117232C143D}"/>
          </ac:inkMkLst>
        </pc:inkChg>
        <pc:inkChg chg="add del">
          <ac:chgData name="godjan •" userId="dfbc26cbd76f3917" providerId="LiveId" clId="{D32C3681-9713-4DD9-9982-7876DB79D539}" dt="2018-06-13T15:17:43.850" v="636" actId="1076"/>
          <ac:inkMkLst>
            <pc:docMk/>
            <pc:sldMk cId="1913958004" sldId="262"/>
            <ac:inkMk id="7" creationId="{047B91E2-2746-469D-BE55-BF44448F7952}"/>
          </ac:inkMkLst>
        </pc:inkChg>
        <pc:inkChg chg="add del">
          <ac:chgData name="godjan •" userId="dfbc26cbd76f3917" providerId="LiveId" clId="{D32C3681-9713-4DD9-9982-7876DB79D539}" dt="2018-06-13T15:17:43.850" v="636" actId="1076"/>
          <ac:inkMkLst>
            <pc:docMk/>
            <pc:sldMk cId="1913958004" sldId="262"/>
            <ac:inkMk id="8" creationId="{CC6B42E9-0291-460E-8BA3-67101F1178D1}"/>
          </ac:inkMkLst>
        </pc:inkChg>
        <pc:inkChg chg="add del">
          <ac:chgData name="godjan •" userId="dfbc26cbd76f3917" providerId="LiveId" clId="{D32C3681-9713-4DD9-9982-7876DB79D539}" dt="2018-06-13T15:17:43.850" v="636" actId="1076"/>
          <ac:inkMkLst>
            <pc:docMk/>
            <pc:sldMk cId="1913958004" sldId="262"/>
            <ac:inkMk id="9" creationId="{10AFC63D-71AF-4561-A2E6-87B0DE6EF867}"/>
          </ac:inkMkLst>
        </pc:inkChg>
        <pc:inkChg chg="add del">
          <ac:chgData name="godjan •" userId="dfbc26cbd76f3917" providerId="LiveId" clId="{D32C3681-9713-4DD9-9982-7876DB79D539}" dt="2018-06-13T15:18:03.715" v="639" actId="1076"/>
          <ac:inkMkLst>
            <pc:docMk/>
            <pc:sldMk cId="1913958004" sldId="262"/>
            <ac:inkMk id="11" creationId="{C17A9EAF-131B-4A02-BA84-2F0E8148646E}"/>
          </ac:inkMkLst>
        </pc:inkChg>
        <pc:inkChg chg="add del">
          <ac:chgData name="godjan •" userId="dfbc26cbd76f3917" providerId="LiveId" clId="{D32C3681-9713-4DD9-9982-7876DB79D539}" dt="2018-06-13T15:18:03.715" v="641" actId="1076"/>
          <ac:inkMkLst>
            <pc:docMk/>
            <pc:sldMk cId="1913958004" sldId="262"/>
            <ac:inkMk id="13" creationId="{ECC10485-88B6-4A41-AD1C-CDFE7EFAED6C}"/>
          </ac:inkMkLst>
        </pc:inkChg>
        <pc:inkChg chg="add del">
          <ac:chgData name="godjan •" userId="dfbc26cbd76f3917" providerId="LiveId" clId="{D32C3681-9713-4DD9-9982-7876DB79D539}" dt="2018-06-13T15:18:03.715" v="640" actId="1076"/>
          <ac:inkMkLst>
            <pc:docMk/>
            <pc:sldMk cId="1913958004" sldId="262"/>
            <ac:inkMk id="15" creationId="{DE75CF84-47BD-4D7D-BEEE-C68B0AEEAA68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17" creationId="{B76485BF-2B0A-45E6-BCBB-1C834993D294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18" creationId="{E78816CD-7F09-42F9-93BA-D4C4A18F4689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19" creationId="{D7310248-039A-4CB5-B1DA-23899CACBF3E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20" creationId="{EB845661-B50E-4973-9596-C4EFE05407B8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21" creationId="{71510B14-F649-415D-B340-0475C46C7D5F}"/>
          </ac:inkMkLst>
        </pc:inkChg>
        <pc:inkChg chg="add del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22" creationId="{D92BB0FA-9A3D-4606-892D-1CDE5416EFC7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3" creationId="{588EB7D8-8747-492C-99B4-D9CE4ED3BB8F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4" creationId="{F8BAAEC8-9660-46CA-A16C-C94B4C929368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5" creationId="{304FBE06-E491-4820-8139-DE2A810ADDA5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6" creationId="{BD23494A-AE25-463F-9572-5E4464398472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7" creationId="{0833598D-F20E-4975-A5C8-C8BCB1134E3D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28" creationId="{3CE5BA59-23E8-420F-9ED4-6C88AACACD38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29" creationId="{8B5FFACF-8942-4E39-841A-DE0604B3FC94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30" creationId="{348CF37C-A1B1-4FEC-BE7E-6A49065BFB9A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31" creationId="{2DBD3218-40CD-48DD-8B28-ABC8DA34E6E1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32" creationId="{380316FF-6BE7-4C18-9377-3B2D51804721}"/>
          </ac:inkMkLst>
        </pc:inkChg>
        <pc:inkChg chg="add del">
          <ac:chgData name="godjan •" userId="dfbc26cbd76f3917" providerId="LiveId" clId="{D32C3681-9713-4DD9-9982-7876DB79D539}" dt="2018-06-13T15:18:18.351" v="660" actId="1076"/>
          <ac:inkMkLst>
            <pc:docMk/>
            <pc:sldMk cId="1913958004" sldId="262"/>
            <ac:inkMk id="33" creationId="{C2763054-1B3F-40E6-B0A8-40EC5216E7BF}"/>
          </ac:inkMkLst>
        </pc:inkChg>
        <pc:inkChg chg="add del">
          <ac:chgData name="godjan •" userId="dfbc26cbd76f3917" providerId="LiveId" clId="{D32C3681-9713-4DD9-9982-7876DB79D539}" dt="2018-06-13T15:18:18.351" v="660" actId="1076"/>
          <ac:inkMkLst>
            <pc:docMk/>
            <pc:sldMk cId="1913958004" sldId="262"/>
            <ac:inkMk id="34" creationId="{7F7B9176-42BD-4FDE-B8D7-80C1B9A4F51A}"/>
          </ac:inkMkLst>
        </pc:inkChg>
        <pc:inkChg chg="add del">
          <ac:chgData name="godjan •" userId="dfbc26cbd76f3917" providerId="LiveId" clId="{D32C3681-9713-4DD9-9982-7876DB79D539}" dt="2018-06-13T15:18:18.351" v="660" actId="1076"/>
          <ac:inkMkLst>
            <pc:docMk/>
            <pc:sldMk cId="1913958004" sldId="262"/>
            <ac:inkMk id="35" creationId="{920185F5-E7B3-4D4D-92CB-D102298997D8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36" creationId="{6F7D0FFA-B1CD-4404-B8FF-063B72C62E63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37" creationId="{5A2104EC-ACE5-4B56-A7F3-863173003429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38" creationId="{6CF1E608-71D7-4E75-92DC-2D78B28A9E0C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39" creationId="{AB0DCCB9-E613-4690-8450-E3BCE85087E6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40" creationId="{9CD165DD-847E-4F3F-ADEA-7C117061C15E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41" creationId="{D22882E5-882D-4487-B602-8E8039832DFB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2" creationId="{430DA719-8716-4F99-993F-819E60CAE08B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3" creationId="{E8AF84B5-B438-462C-9FFD-D84A3A91B14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4" creationId="{77C1714D-08FB-4C4D-9CE7-12CCD394649E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5" creationId="{8D368F45-A3BA-41C4-AD78-4B775BE89068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6" creationId="{3B86BE1A-CE19-43FE-90B5-0D7103F1B7EF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7" creationId="{C0D2243C-3868-415A-B095-0B0046EF0F6E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8" creationId="{D8A3B3C1-8CBF-430E-96F8-794D2187A974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49" creationId="{E4287E27-BC56-4E65-896C-8789B740346A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50" creationId="{BEAA4E29-1C46-497D-94F8-DA3BD19842A6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1" creationId="{6EC3C3CA-3048-43F0-832B-830FDAEE644B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2" creationId="{64C41277-81B0-4244-929C-86FB163B02BF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3" creationId="{83E66D18-C3C2-4A77-86AC-C3390F62407D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4" creationId="{4CC03261-611C-42E1-9688-3E7E57ACAF57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5" creationId="{BCA094A4-5CF5-41F9-91C1-E22BCE40C427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6" creationId="{AC7F30CB-E4CE-4028-BF76-F4B6E0E1603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7" creationId="{45843AE6-D7CD-4DAA-912B-B3CD0F95F493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8" creationId="{6CD36D9F-D947-4FD8-9CDF-0ED3E4F1925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9" creationId="{DBC2473C-FF2B-4E25-A25C-2E443C6C595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0" creationId="{88DC29D5-48F2-43B4-BFA0-428D7DE9AEB7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1" creationId="{D8E556BE-1B00-4A64-A6EE-FBD9FEB2F38D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2" creationId="{9B4CED67-6EFB-4C2B-9911-3D3E83AC8FB3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3" creationId="{8B12BFAD-2E63-4562-97F4-579B09376D5F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4" creationId="{795C3268-D007-4DD3-963E-969681FA81B5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5" creationId="{C285906D-4C96-45DF-BEE2-6C3D3F8BC784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6" creationId="{5CB80464-5393-436D-8B84-70D4B9E6325E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7" creationId="{DEF0E664-DC8B-4EAB-B961-A1D06297DF49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8" creationId="{095DA472-C16F-44ED-9831-7254AE8C526D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9" creationId="{7804EEC6-F726-4F6B-9712-0BA398B05238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70" creationId="{54495D33-0F3F-4F06-8875-2BFE8CDD6EA2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71" creationId="{65F18842-AB7D-4DBE-96B2-D7737508D3BC}"/>
          </ac:inkMkLst>
        </pc:inkChg>
        <pc:inkChg chg="add del">
          <ac:chgData name="godjan •" userId="dfbc26cbd76f3917" providerId="LiveId" clId="{D32C3681-9713-4DD9-9982-7876DB79D539}" dt="2018-06-13T15:18:58.876" v="693" actId="1076"/>
          <ac:inkMkLst>
            <pc:docMk/>
            <pc:sldMk cId="1913958004" sldId="262"/>
            <ac:inkMk id="72" creationId="{ECFBA883-0B42-4BA6-9FFD-0B9AD963B117}"/>
          </ac:inkMkLst>
        </pc:inkChg>
        <pc:inkChg chg="add del">
          <ac:chgData name="godjan •" userId="dfbc26cbd76f3917" providerId="LiveId" clId="{D32C3681-9713-4DD9-9982-7876DB79D539}" dt="2018-06-13T15:18:58.876" v="693" actId="1076"/>
          <ac:inkMkLst>
            <pc:docMk/>
            <pc:sldMk cId="1913958004" sldId="262"/>
            <ac:inkMk id="73" creationId="{80224825-18A6-4B27-B1A0-14CA65E7735F}"/>
          </ac:inkMkLst>
        </pc:inkChg>
        <pc:inkChg chg="add del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74" creationId="{C605DA13-707C-4471-8A60-38A72DA3F8DF}"/>
          </ac:inkMkLst>
        </pc:inkChg>
        <pc:inkChg chg="add del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75" creationId="{C87E8D58-2334-4E6C-B6F3-611CE727FFF1}"/>
          </ac:inkMkLst>
        </pc:inkChg>
        <pc:inkChg chg="add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76" creationId="{92D071FD-5184-47BA-B26B-2BA68B7258CA}"/>
          </ac:inkMkLst>
        </pc:inkChg>
        <pc:inkChg chg="add">
          <ac:chgData name="godjan •" userId="dfbc26cbd76f3917" providerId="LiveId" clId="{D32C3681-9713-4DD9-9982-7876DB79D539}" dt="2018-06-13T15:19:32.844" v="696" actId="1076"/>
          <ac:inkMkLst>
            <pc:docMk/>
            <pc:sldMk cId="1913958004" sldId="262"/>
            <ac:inkMk id="77" creationId="{D5AAF467-66BB-41DE-8C44-6F0141F790B6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78" creationId="{99A25B0B-0D93-48C6-AEEB-66D209B721CE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79" creationId="{4BE946C8-2E22-47D7-AC37-784F2AE1AF21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80" creationId="{5C5AF8DD-5485-4E4F-BE11-FE2FB0E91ED7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81" creationId="{8FE21BCF-EE21-40DB-BA1C-F6CEA2599B4E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82" creationId="{D03E89DB-EBCB-4F76-8168-C59093BA8B6A}"/>
          </ac:inkMkLst>
        </pc:inkChg>
        <pc:inkChg chg="add del">
          <ac:chgData name="godjan •" userId="dfbc26cbd76f3917" providerId="LiveId" clId="{D32C3681-9713-4DD9-9982-7876DB79D539}" dt="2018-06-13T15:20:52.919" v="758" actId="1076"/>
          <ac:inkMkLst>
            <pc:docMk/>
            <pc:sldMk cId="1913958004" sldId="262"/>
            <ac:inkMk id="83" creationId="{5575BD0A-F7E8-45F9-BCE3-066A7AC7E23C}"/>
          </ac:inkMkLst>
        </pc:inkChg>
        <pc:inkChg chg="add">
          <ac:chgData name="godjan •" userId="dfbc26cbd76f3917" providerId="LiveId" clId="{D32C3681-9713-4DD9-9982-7876DB79D539}" dt="2018-06-13T15:19:49.745" v="703" actId="1076"/>
          <ac:inkMkLst>
            <pc:docMk/>
            <pc:sldMk cId="1913958004" sldId="262"/>
            <ac:inkMk id="84" creationId="{53E3F4CA-A38C-4927-8102-0503CDAD03FB}"/>
          </ac:inkMkLst>
        </pc:inkChg>
        <pc:inkChg chg="add">
          <ac:chgData name="godjan •" userId="dfbc26cbd76f3917" providerId="LiveId" clId="{D32C3681-9713-4DD9-9982-7876DB79D539}" dt="2018-06-13T15:19:50" v="704" actId="1076"/>
          <ac:inkMkLst>
            <pc:docMk/>
            <pc:sldMk cId="1913958004" sldId="262"/>
            <ac:inkMk id="85" creationId="{FD4588A9-7F42-47C9-A723-A3F232BEF506}"/>
          </ac:inkMkLst>
        </pc:inkChg>
        <pc:inkChg chg="add del">
          <ac:chgData name="godjan •" userId="dfbc26cbd76f3917" providerId="LiveId" clId="{D32C3681-9713-4DD9-9982-7876DB79D539}" dt="2018-06-13T15:20:52.919" v="757" actId="1076"/>
          <ac:inkMkLst>
            <pc:docMk/>
            <pc:sldMk cId="1913958004" sldId="262"/>
            <ac:inkMk id="86" creationId="{EA3E7502-EC71-4DF8-A9EB-C69D007B8014}"/>
          </ac:inkMkLst>
        </pc:inkChg>
        <pc:inkChg chg="add del">
          <ac:chgData name="godjan •" userId="dfbc26cbd76f3917" providerId="LiveId" clId="{D32C3681-9713-4DD9-9982-7876DB79D539}" dt="2018-06-13T15:20:52.918" v="756" actId="1076"/>
          <ac:inkMkLst>
            <pc:docMk/>
            <pc:sldMk cId="1913958004" sldId="262"/>
            <ac:inkMk id="87" creationId="{D2E8D4C4-D694-414F-8200-AD96E3DA0F0F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88" creationId="{377C6C21-AAC9-42E2-9B7F-A28467DB3D1B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89" creationId="{87F2D918-621A-45EC-8B0B-B1BA2F955C84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0" creationId="{674BA4BC-AA0F-4358-8108-B7059D14203F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1" creationId="{AC075B53-DC04-4555-B22A-F1FE4E55B7CD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2" creationId="{C5D6C6BF-6C29-4C1F-8DAC-A4E2031AB304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3" creationId="{1CDDA9FA-F0E8-4183-A7D4-7AD48C283BFB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4" creationId="{EADC8D4C-230B-4450-9553-E27D848DDBBD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5" creationId="{76603829-BC09-45EE-938A-C8AA22427B37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6" creationId="{2B695516-DA7D-4D6B-A08B-0327B391E097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7" creationId="{5B79138B-C9C2-43EE-8339-0AE69163E29E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8" creationId="{A9E95764-7E6A-407D-96CC-0B71C1945D85}"/>
          </ac:inkMkLst>
        </pc:inkChg>
        <pc:inkChg chg="add del">
          <ac:chgData name="godjan •" userId="dfbc26cbd76f3917" providerId="LiveId" clId="{D32C3681-9713-4DD9-9982-7876DB79D539}" dt="2018-06-13T15:19:57.353" v="718" actId="1076"/>
          <ac:inkMkLst>
            <pc:docMk/>
            <pc:sldMk cId="1913958004" sldId="262"/>
            <ac:inkMk id="99" creationId="{D05A5F83-033B-4C04-93CC-71BE34CE0AD0}"/>
          </ac:inkMkLst>
        </pc:inkChg>
        <pc:inkChg chg="add del">
          <ac:chgData name="godjan •" userId="dfbc26cbd76f3917" providerId="LiveId" clId="{D32C3681-9713-4DD9-9982-7876DB79D539}" dt="2018-06-13T15:19:57.353" v="718" actId="1076"/>
          <ac:inkMkLst>
            <pc:docMk/>
            <pc:sldMk cId="1913958004" sldId="262"/>
            <ac:inkMk id="100" creationId="{3AFA17D8-4B76-4508-9326-61558DB96F1D}"/>
          </ac:inkMkLst>
        </pc:inkChg>
        <pc:inkChg chg="add del">
          <ac:chgData name="godjan •" userId="dfbc26cbd76f3917" providerId="LiveId" clId="{D32C3681-9713-4DD9-9982-7876DB79D539}" dt="2018-06-13T15:20:35.376" v="733" actId="1076"/>
          <ac:inkMkLst>
            <pc:docMk/>
            <pc:sldMk cId="1913958004" sldId="262"/>
            <ac:inkMk id="101" creationId="{3BDF582B-A942-4DEF-A097-7654F7B36A8D}"/>
          </ac:inkMkLst>
        </pc:inkChg>
        <pc:inkChg chg="add del">
          <ac:chgData name="godjan •" userId="dfbc26cbd76f3917" providerId="LiveId" clId="{D32C3681-9713-4DD9-9982-7876DB79D539}" dt="2018-06-13T15:20:35.374" v="731" actId="1076"/>
          <ac:inkMkLst>
            <pc:docMk/>
            <pc:sldMk cId="1913958004" sldId="262"/>
            <ac:inkMk id="102" creationId="{1022D82A-3D18-42F6-B860-4961FD379829}"/>
          </ac:inkMkLst>
        </pc:inkChg>
        <pc:inkChg chg="add del">
          <ac:chgData name="godjan •" userId="dfbc26cbd76f3917" providerId="LiveId" clId="{D32C3681-9713-4DD9-9982-7876DB79D539}" dt="2018-06-13T15:20:35.372" v="728" actId="1076"/>
          <ac:inkMkLst>
            <pc:docMk/>
            <pc:sldMk cId="1913958004" sldId="262"/>
            <ac:inkMk id="103" creationId="{CB6E2A69-2BE1-409A-9214-AD424F52C396}"/>
          </ac:inkMkLst>
        </pc:inkChg>
        <pc:inkChg chg="add del">
          <ac:chgData name="godjan •" userId="dfbc26cbd76f3917" providerId="LiveId" clId="{D32C3681-9713-4DD9-9982-7876DB79D539}" dt="2018-06-13T15:20:35.376" v="735" actId="1076"/>
          <ac:inkMkLst>
            <pc:docMk/>
            <pc:sldMk cId="1913958004" sldId="262"/>
            <ac:inkMk id="104" creationId="{08A15926-FCCD-4599-8150-BCDC21F7D766}"/>
          </ac:inkMkLst>
        </pc:inkChg>
        <pc:inkChg chg="add del">
          <ac:chgData name="godjan •" userId="dfbc26cbd76f3917" providerId="LiveId" clId="{D32C3681-9713-4DD9-9982-7876DB79D539}" dt="2018-06-13T15:20:35.373" v="729" actId="1076"/>
          <ac:inkMkLst>
            <pc:docMk/>
            <pc:sldMk cId="1913958004" sldId="262"/>
            <ac:inkMk id="105" creationId="{F0DC95EC-6707-4C56-9ACC-5FDCADA6E028}"/>
          </ac:inkMkLst>
        </pc:inkChg>
        <pc:inkChg chg="add del">
          <ac:chgData name="godjan •" userId="dfbc26cbd76f3917" providerId="LiveId" clId="{D32C3681-9713-4DD9-9982-7876DB79D539}" dt="2018-06-13T15:20:35.376" v="734" actId="1076"/>
          <ac:inkMkLst>
            <pc:docMk/>
            <pc:sldMk cId="1913958004" sldId="262"/>
            <ac:inkMk id="106" creationId="{073D2A1F-0170-4B76-A7CC-98428D3525A8}"/>
          </ac:inkMkLst>
        </pc:inkChg>
        <pc:inkChg chg="add del">
          <ac:chgData name="godjan •" userId="dfbc26cbd76f3917" providerId="LiveId" clId="{D32C3681-9713-4DD9-9982-7876DB79D539}" dt="2018-06-13T15:20:48.074" v="755" actId="1076"/>
          <ac:inkMkLst>
            <pc:docMk/>
            <pc:sldMk cId="1913958004" sldId="262"/>
            <ac:inkMk id="107" creationId="{9F00ACEF-DBD2-4CA4-A318-0E6AFE1EF630}"/>
          </ac:inkMkLst>
        </pc:inkChg>
        <pc:inkChg chg="add del">
          <ac:chgData name="godjan •" userId="dfbc26cbd76f3917" providerId="LiveId" clId="{D32C3681-9713-4DD9-9982-7876DB79D539}" dt="2018-06-13T15:20:35.373" v="730" actId="1076"/>
          <ac:inkMkLst>
            <pc:docMk/>
            <pc:sldMk cId="1913958004" sldId="262"/>
            <ac:inkMk id="108" creationId="{197503BA-9983-4B5B-83BA-FAD83CC93592}"/>
          </ac:inkMkLst>
        </pc:inkChg>
        <pc:inkChg chg="add del">
          <ac:chgData name="godjan •" userId="dfbc26cbd76f3917" providerId="LiveId" clId="{D32C3681-9713-4DD9-9982-7876DB79D539}" dt="2018-06-13T15:20:35.375" v="732" actId="1076"/>
          <ac:inkMkLst>
            <pc:docMk/>
            <pc:sldMk cId="1913958004" sldId="262"/>
            <ac:inkMk id="109" creationId="{EDD86462-EED2-4F35-A36F-A202ED26DE08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0" creationId="{A80D9896-BA4C-4DB2-A01D-95DB4FD67288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1" creationId="{55435350-1D08-4078-BDFF-FFC6264EF767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2" creationId="{D1DE34C8-35D2-4FE5-9FC0-31024E2C8C74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3" creationId="{83C60881-0761-4CAC-B939-F104D9678FDA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4" creationId="{59CA00EE-3F27-4833-B3C1-41394730CCB2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5" creationId="{77B725EC-0E33-4D03-B0B1-3E7CFF485D5B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6" creationId="{5D2FCA33-731E-42E7-8F28-D64C497B2070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7" creationId="{EC25142F-C8D1-4BD9-9EFB-8ABD7B93411A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8" creationId="{1770C5C0-445F-4959-AA91-38FBEA8D1C4D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9" creationId="{120FC1A4-01C4-4F02-9DCD-729DD3D5FB6C}"/>
          </ac:inkMkLst>
        </pc:inkChg>
        <pc:inkChg chg="add">
          <ac:chgData name="godjan •" userId="dfbc26cbd76f3917" providerId="LiveId" clId="{D32C3681-9713-4DD9-9982-7876DB79D539}" dt="2018-06-13T15:20:43.017" v="746" actId="1076"/>
          <ac:inkMkLst>
            <pc:docMk/>
            <pc:sldMk cId="1913958004" sldId="262"/>
            <ac:inkMk id="120" creationId="{385FDD04-EC6A-41C0-8651-8EED9A1F9D5B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1" creationId="{403D1B89-549C-4648-8739-ADD0E9DEEA35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2" creationId="{BD1EB9DA-482B-4558-95CA-3E80DEEBD4F0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3" creationId="{C9A7C66A-4485-4795-8A0F-C15B7B335D44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4" creationId="{F46DEABD-5F8F-4F24-ADA9-CF3CC098D05F}"/>
          </ac:inkMkLst>
        </pc:inkChg>
        <pc:inkChg chg="add">
          <ac:chgData name="godjan •" userId="dfbc26cbd76f3917" providerId="LiveId" clId="{D32C3681-9713-4DD9-9982-7876DB79D539}" dt="2018-06-13T15:20:45.617" v="751" actId="1076"/>
          <ac:inkMkLst>
            <pc:docMk/>
            <pc:sldMk cId="1913958004" sldId="262"/>
            <ac:inkMk id="125" creationId="{D240EB42-6D89-4C4D-8242-400BF3B550E8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6" creationId="{BD9142D0-AB8B-4FB5-8F97-260A2303B15E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7" creationId="{B297D755-74ED-449A-A518-4506183E20E8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8" creationId="{C53F7708-0899-4521-B2B2-2F01E65F43FF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9" creationId="{8C2AC955-6F92-4E80-9DD4-419FD90CFF0E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30" creationId="{3CF9D46C-0654-405E-BD71-D27DED19B54F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31" creationId="{BDC5729E-1369-4E74-8028-CA1CC55F88D8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32" creationId="{326F9ECB-404B-41EE-996F-1DDE8551BE60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3" creationId="{509425A5-2261-4D0A-80AC-50E392CCE71E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4" creationId="{9326BB16-3695-4132-A157-57C24930098B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5" creationId="{687A1E09-72FA-4E5B-99D7-9E0481D0860D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6" creationId="{3FEE2847-CA76-464E-8968-DF2E2D86B229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7" creationId="{C34A00E9-3D34-4087-8A39-185843A07C02}"/>
          </ac:inkMkLst>
        </pc:inkChg>
        <pc:inkChg chg="add">
          <ac:chgData name="godjan •" userId="dfbc26cbd76f3917" providerId="LiveId" clId="{D32C3681-9713-4DD9-9982-7876DB79D539}" dt="2018-06-13T15:20:59.314" v="764" actId="1076"/>
          <ac:inkMkLst>
            <pc:docMk/>
            <pc:sldMk cId="1913958004" sldId="262"/>
            <ac:inkMk id="138" creationId="{B6520491-EA15-45DC-9204-6CD5A7D1F327}"/>
          </ac:inkMkLst>
        </pc:inkChg>
        <pc:inkChg chg="add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9" creationId="{74026C3B-CC5A-4599-9505-BB28C0E14694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5:38:46.346" v="894" actId="1076"/>
        <pc:sldMkLst>
          <pc:docMk/>
          <pc:sldMk cId="3836439697" sldId="263"/>
        </pc:sldMkLst>
        <pc:spChg chg="del">
          <ac:chgData name="godjan •" userId="dfbc26cbd76f3917" providerId="LiveId" clId="{D32C3681-9713-4DD9-9982-7876DB79D539}" dt="2018-06-13T15:31:27.571" v="767" actId="478"/>
          <ac:spMkLst>
            <pc:docMk/>
            <pc:sldMk cId="3836439697" sldId="263"/>
            <ac:spMk id="2" creationId="{4DF42B8E-CFDC-4C81-9BA1-64321375055D}"/>
          </ac:spMkLst>
        </pc:spChg>
        <pc:spChg chg="del">
          <ac:chgData name="godjan •" userId="dfbc26cbd76f3917" providerId="LiveId" clId="{D32C3681-9713-4DD9-9982-7876DB79D539}" dt="2018-06-13T15:31:29.933" v="768" actId="478"/>
          <ac:spMkLst>
            <pc:docMk/>
            <pc:sldMk cId="3836439697" sldId="263"/>
            <ac:spMk id="3" creationId="{5CBBF295-2D70-44B8-985E-D0F46F118215}"/>
          </ac:spMkLst>
        </pc:spChg>
        <pc:spChg chg="add del mod">
          <ac:chgData name="godjan •" userId="dfbc26cbd76f3917" providerId="LiveId" clId="{D32C3681-9713-4DD9-9982-7876DB79D539}" dt="2018-06-13T15:34:54.267" v="785" actId="478"/>
          <ac:spMkLst>
            <pc:docMk/>
            <pc:sldMk cId="3836439697" sldId="263"/>
            <ac:spMk id="6" creationId="{1ABDFC7D-C52C-44D9-9207-4F55923C9901}"/>
          </ac:spMkLst>
        </pc:spChg>
        <pc:spChg chg="add del mod">
          <ac:chgData name="godjan •" userId="dfbc26cbd76f3917" providerId="LiveId" clId="{D32C3681-9713-4DD9-9982-7876DB79D539}" dt="2018-06-13T15:35:04.332" v="786" actId="478"/>
          <ac:spMkLst>
            <pc:docMk/>
            <pc:sldMk cId="3836439697" sldId="263"/>
            <ac:spMk id="7" creationId="{42A95460-8628-4668-B8CC-720961803842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0" creationId="{2A42EE89-46A6-4616-987D-6468BC70742C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2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3T15:32:45.767" v="773" actId="1076"/>
          <ac:picMkLst>
            <pc:docMk/>
            <pc:sldMk cId="3836439697" sldId="263"/>
            <ac:picMk id="4" creationId="{8EB1B2EC-5F7A-486D-A89C-0AC70F193EFC}"/>
          </ac:picMkLst>
        </pc:picChg>
        <pc:picChg chg="add mod">
          <ac:chgData name="godjan •" userId="dfbc26cbd76f3917" providerId="LiveId" clId="{D32C3681-9713-4DD9-9982-7876DB79D539}" dt="2018-06-13T15:36:13.554" v="789" actId="27614"/>
          <ac:picMkLst>
            <pc:docMk/>
            <pc:sldMk cId="3836439697" sldId="263"/>
            <ac:picMk id="5" creationId="{73205239-D333-48F5-997A-4F59FBFAC99C}"/>
          </ac:picMkLst>
        </pc:picChg>
        <pc:inkChg chg="add">
          <ac:chgData name="godjan •" userId="dfbc26cbd76f3917" providerId="LiveId" clId="{D32C3681-9713-4DD9-9982-7876DB79D539}" dt="2018-06-13T15:36:09.870" v="788" actId="1076"/>
          <ac:inkMkLst>
            <pc:docMk/>
            <pc:sldMk cId="3836439697" sldId="263"/>
            <ac:inkMk id="8" creationId="{B9457493-DB45-45FE-8F4A-44EA4AA220C4}"/>
          </ac:inkMkLst>
        </pc:inkChg>
        <pc:inkChg chg="add del">
          <ac:chgData name="godjan •" userId="dfbc26cbd76f3917" providerId="LiveId" clId="{D32C3681-9713-4DD9-9982-7876DB79D539}" dt="2018-06-13T15:36:40.555" v="792" actId="1076"/>
          <ac:inkMkLst>
            <pc:docMk/>
            <pc:sldMk cId="3836439697" sldId="263"/>
            <ac:inkMk id="9" creationId="{1F62EE39-7CAC-49D3-B2C0-65DFC5EB7A7D}"/>
          </ac:inkMkLst>
        </pc:inkChg>
        <pc:inkChg chg="add del">
          <ac:chgData name="godjan •" userId="dfbc26cbd76f3917" providerId="LiveId" clId="{D32C3681-9713-4DD9-9982-7876DB79D539}" dt="2018-06-13T15:36:40.555" v="792" actId="1076"/>
          <ac:inkMkLst>
            <pc:docMk/>
            <pc:sldMk cId="3836439697" sldId="263"/>
            <ac:inkMk id="11" creationId="{9F76179A-A736-4243-BE02-B25D8D0C75A7}"/>
          </ac:inkMkLst>
        </pc:inkChg>
        <pc:inkChg chg="add">
          <ac:chgData name="godjan •" userId="dfbc26cbd76f3917" providerId="LiveId" clId="{D32C3681-9713-4DD9-9982-7876DB79D539}" dt="2018-06-13T15:36:40.555" v="792" actId="1076"/>
          <ac:inkMkLst>
            <pc:docMk/>
            <pc:sldMk cId="3836439697" sldId="263"/>
            <ac:inkMk id="13" creationId="{4C5C8156-08DA-40B7-95A3-697501E6F5CF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4" creationId="{4DD5BB71-79A3-48B7-ACA8-1ACE78F235DC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5" creationId="{46A94387-D002-4458-9CE9-24DB1125C666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6" creationId="{ACE291F5-9CD5-4C48-9A90-4B9101F3E42F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7" creationId="{F4A3BA28-8F9D-46A0-BA30-E55E5822F8ED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8" creationId="{883D6668-2B4A-477A-BF9E-E540C03D85E1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9" creationId="{626E9472-6540-4888-AD69-F560D7674471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20" creationId="{CAD6D4C8-D28D-4C11-B6CA-887A4E407862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21" creationId="{7B848215-C909-4FD7-8623-3F8FE45C2D0F}"/>
          </ac:inkMkLst>
        </pc:inkChg>
        <pc:inkChg chg="add del">
          <ac:chgData name="godjan •" userId="dfbc26cbd76f3917" providerId="LiveId" clId="{D32C3681-9713-4DD9-9982-7876DB79D539}" dt="2018-06-13T15:37:16.698" v="802" actId="1076"/>
          <ac:inkMkLst>
            <pc:docMk/>
            <pc:sldMk cId="3836439697" sldId="263"/>
            <ac:inkMk id="22" creationId="{EDEE6CDE-A4D9-49D7-AD29-FA7776C338A6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23" creationId="{81A39A17-D4FF-471F-883F-73330C68B315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4" creationId="{88D23009-AFF7-48B1-8D1A-3FE033957AB9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5" creationId="{64FA9370-2A43-4961-BA9A-4F1CBD2ABD5F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26" creationId="{7D8CEC62-019B-4218-BF5B-31E07B19FD64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7" creationId="{06AF6B2D-44EE-47C2-A143-CE3A841A0962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8" creationId="{DF15344E-7CCC-4ED8-B25F-0A37C15AE267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9" creationId="{56085C26-DF63-47F7-9C95-0EC95E2C7C66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0" creationId="{4262F2B4-4BB9-4836-8727-A425BC5903C9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1" creationId="{E521C451-E302-4794-AC20-1F37443BD5D9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2" creationId="{777A0E2D-38A1-4AF5-AFB7-7C9BA2193CA3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3" creationId="{CA828246-25BE-44FE-A6F7-51D8AACD930D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4" creationId="{F811097B-C31E-4534-8750-43FEC9ECF314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5" creationId="{5698A091-F449-4DDC-852A-DDEDA1C27BAC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6" creationId="{2F225898-3419-4D40-B78F-5AD75EC20991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7" creationId="{B8B53139-AECD-4A6D-9485-9D8B8F20A96D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38" creationId="{6287C1A0-91DB-46D9-AFF8-05DF79B17AE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39" creationId="{3B62F25D-3455-4337-A94A-C4C280D40AA2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0" creationId="{711495B3-920E-4207-A24A-3BB8D935B3A8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1" creationId="{F7AD2FED-9985-4914-9D6F-DA49134C648A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2" creationId="{3B2C66B7-07D2-404E-B628-82906FD8661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3" creationId="{E7FD248C-28D9-4CB8-B3AA-D2A96BF1133C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4" creationId="{C62286FD-CD25-4022-AE67-96E6F0D49F52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5" creationId="{4CB259BE-00DA-422B-8D1C-92569D42CDDB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6" creationId="{44BAE9B0-BC9F-4F3A-9873-F94B8D8B6473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7" creationId="{831C7294-F978-4F75-AF84-880F07B5F4A3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8" creationId="{764CCD73-2DB8-4EED-A1EE-8A6CCEA5BDF3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9" creationId="{D5E58E21-4786-4D36-B099-100C1F4AD7B3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50" creationId="{F9992257-F723-4059-8AF1-0B35EA1458B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51" creationId="{A3F1D028-4A49-42F7-9896-705AD124499D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52" creationId="{10487E77-9215-44DD-B45B-8E8FB29E6D2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3" creationId="{295272A9-F9EE-420A-883B-10D925E4F69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4" creationId="{0CCC37A4-AA05-4361-B6CC-C4C7EAE64235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5" creationId="{70C14487-882C-486C-ACF9-83B906740966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6" creationId="{D46A8C41-7305-40E4-B990-219CDA5C914E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7" creationId="{28E8100F-7ECE-4848-BCD9-D2F0604E0BA7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8" creationId="{4CB66ECE-2E20-4CB0-A822-FB0621A6871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9" creationId="{8712C725-D651-4DF0-AC97-91DF9C8ACFA3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0" creationId="{277712E0-C5DC-4192-8C7A-D1EEBE67D736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1" creationId="{4EDD76FF-B73F-477B-9940-1B8C7CCF3734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2" creationId="{9F08B2CC-3EF1-48FC-80EB-A45A2E5B6251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3" creationId="{E662CDA4-0B06-4D96-89A1-99411CDF04CE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4" creationId="{EB9169E3-6D75-4034-97A4-D1903673D7E8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65" creationId="{DF296962-FB11-486F-A2AF-9595CF264C00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6" creationId="{B0C29912-DFAC-4370-A906-C195ADDDE416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7" creationId="{77835810-2059-4165-AE08-FD0D0D5ECDF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68" creationId="{E362307F-AE92-4D90-9747-9EBF729455CE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9" creationId="{A211AC6A-4273-46FA-AC34-F82E1EFEFCF3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0" creationId="{29725774-2198-470F-84FC-25079B9A9F6B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1" creationId="{7D6CC19E-7675-48F6-BA77-3AB6AF911B73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2" creationId="{DD2D926F-2FE5-4F7D-BBD7-2BE0D7A89457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3" creationId="{1C78463F-F6B1-421C-AE3D-6A5A365D61A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4" creationId="{F0DCDB3B-6598-4887-8D57-A5ABD1272DC1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5" creationId="{A42EA9FD-A999-497B-977F-C827C91C59E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6" creationId="{41CC3361-7104-4F44-BDC1-EA00644751A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7" creationId="{D2F00CEE-8D89-462A-86CE-EED658368C3D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8" creationId="{BEF982AB-122D-4A52-86E1-8495C9FA407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9" creationId="{FBC49184-EB9B-452E-ABC4-8BBD4060D4BB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80" creationId="{250A23F7-63BF-4E8E-910F-E42C7AF72552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81" creationId="{6E07B3A1-C77B-4246-8525-A9ACD2762A5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82" creationId="{267A600C-8DE8-46D6-A856-58A3AEC5E539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3" creationId="{8F1EEAEF-62CC-4D71-9BCF-65D79D88D783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4" creationId="{AEE43D35-7316-4A25-BE9D-1264C4AB1A75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5" creationId="{6159E134-80FF-45C1-B0A0-52C8CC9C2199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6" creationId="{F94AF61D-358A-4E82-8BB3-E99F1BE773B0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7" creationId="{4EAE316F-0648-43CE-B9DB-9A9E47B6BF5D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8" creationId="{B6431475-FC97-4C4A-8200-A82EBEE6BA66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9" creationId="{30307EF2-DF96-4F38-B2FC-36BDB9EAC66C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90" creationId="{E95490A2-DAE4-45D4-9020-22E5BA88D1B2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91" creationId="{5307808B-CC2B-4E05-BEAB-019A64AD8D3B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92" creationId="{BC6471E3-3912-41B6-9578-04A0853B439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3" creationId="{AFBC6DA6-4EF8-4D6D-9D17-6EDD50E1B37C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4" creationId="{BCCE3CF1-4F1C-4394-AFC7-B4526C49824E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5" creationId="{5A2518E1-F9E8-4FCC-AAB1-08C34227CA3E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6" creationId="{EA2F1927-F6B9-4D37-8C7E-1834040AD1F7}"/>
          </ac:inkMkLst>
        </pc:inkChg>
        <pc:inkChg chg="add del">
          <ac:chgData name="godjan •" userId="dfbc26cbd76f3917" providerId="LiveId" clId="{D32C3681-9713-4DD9-9982-7876DB79D539}" dt="2018-06-13T15:37:59.164" v="869" actId="1076"/>
          <ac:inkMkLst>
            <pc:docMk/>
            <pc:sldMk cId="3836439697" sldId="263"/>
            <ac:inkMk id="97" creationId="{BB0D0301-254F-4FA4-96DF-8FFC997D79AA}"/>
          </ac:inkMkLst>
        </pc:inkChg>
        <pc:inkChg chg="add del">
          <ac:chgData name="godjan •" userId="dfbc26cbd76f3917" providerId="LiveId" clId="{D32C3681-9713-4DD9-9982-7876DB79D539}" dt="2018-06-13T15:37:59.164" v="869" actId="1076"/>
          <ac:inkMkLst>
            <pc:docMk/>
            <pc:sldMk cId="3836439697" sldId="263"/>
            <ac:inkMk id="98" creationId="{CC7FAE78-6CA8-4EBC-ADB7-B536675F9689}"/>
          </ac:inkMkLst>
        </pc:inkChg>
        <pc:inkChg chg="add del">
          <ac:chgData name="godjan •" userId="dfbc26cbd76f3917" providerId="LiveId" clId="{D32C3681-9713-4DD9-9982-7876DB79D539}" dt="2018-06-13T15:37:59.164" v="869" actId="1076"/>
          <ac:inkMkLst>
            <pc:docMk/>
            <pc:sldMk cId="3836439697" sldId="263"/>
            <ac:inkMk id="99" creationId="{43F2BBC4-1E88-4616-936E-8D185BF0345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0" creationId="{14EEDC6A-2F1A-4F85-B7DB-5DDBC062F88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1" creationId="{DD32793B-A0EC-4FAF-8ADC-F91ED59D54C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2" creationId="{25316D03-E05C-4F74-B3C5-D27602DD7D6F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3" creationId="{49CC260D-DF78-482E-AC3B-C878F617256C}"/>
          </ac:inkMkLst>
        </pc:inkChg>
        <pc:inkChg chg="add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4" creationId="{ECB7EE15-0964-43FE-98E0-B18140BC2A2A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5" creationId="{39236C1B-E132-4BED-9760-A38DFDEC0388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6" creationId="{2AE94C7D-01E3-49EE-A065-FBE5BF8D2245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7" creationId="{A078DF51-F393-4C08-8E82-46A4E96648E6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8" creationId="{50DE5202-ACCD-46EE-A8CE-ADD699BF697A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9" creationId="{ED408516-7B32-442C-8D23-C4A1973951A7}"/>
          </ac:inkMkLst>
        </pc:inkChg>
        <pc:inkChg chg="add">
          <ac:chgData name="godjan •" userId="dfbc26cbd76f3917" providerId="LiveId" clId="{D32C3681-9713-4DD9-9982-7876DB79D539}" dt="2018-06-13T15:38:33.450" v="877" actId="1076"/>
          <ac:inkMkLst>
            <pc:docMk/>
            <pc:sldMk cId="3836439697" sldId="263"/>
            <ac:inkMk id="110" creationId="{45DC0FCD-4ED8-4E5F-ACAB-64BF5069ABCC}"/>
          </ac:inkMkLst>
        </pc:inkChg>
        <pc:inkChg chg="add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11" creationId="{5DAF809A-805B-4D31-A780-E496143EB903}"/>
          </ac:inkMkLst>
        </pc:inkChg>
        <pc:inkChg chg="add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12" creationId="{C9CBD448-619B-45D8-AA7B-0B4E741C93CF}"/>
          </ac:inkMkLst>
        </pc:inkChg>
        <pc:inkChg chg="add">
          <ac:chgData name="godjan •" userId="dfbc26cbd76f3917" providerId="LiveId" clId="{D32C3681-9713-4DD9-9982-7876DB79D539}" dt="2018-06-13T15:38:34.387" v="879" actId="1076"/>
          <ac:inkMkLst>
            <pc:docMk/>
            <pc:sldMk cId="3836439697" sldId="263"/>
            <ac:inkMk id="113" creationId="{266692C5-187F-46DC-B63B-1915695061D8}"/>
          </ac:inkMkLst>
        </pc:inkChg>
        <pc:inkChg chg="add">
          <ac:chgData name="godjan •" userId="dfbc26cbd76f3917" providerId="LiveId" clId="{D32C3681-9713-4DD9-9982-7876DB79D539}" dt="2018-06-13T15:38:34.637" v="880" actId="1076"/>
          <ac:inkMkLst>
            <pc:docMk/>
            <pc:sldMk cId="3836439697" sldId="263"/>
            <ac:inkMk id="114" creationId="{137F8C8C-BE5B-4F8D-9842-BDDE5DB2095A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5" creationId="{8FC72323-F0E7-4548-BBEF-3FAFE7F15060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6" creationId="{AAF2846E-817A-4E2E-8AF1-E619185A4AD2}"/>
          </ac:inkMkLst>
        </pc:inkChg>
        <pc:inkChg chg="add">
          <ac:chgData name="godjan •" userId="dfbc26cbd76f3917" providerId="LiveId" clId="{D32C3681-9713-4DD9-9982-7876DB79D539}" dt="2018-06-13T15:38:36.542" v="883" actId="1076"/>
          <ac:inkMkLst>
            <pc:docMk/>
            <pc:sldMk cId="3836439697" sldId="263"/>
            <ac:inkMk id="117" creationId="{FE37E14E-BE6F-455D-8A71-80E90C05F40F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8" creationId="{C331A9D6-AB89-4465-AB49-E7021F1B777E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9" creationId="{85C8CDAB-040C-457B-8C9C-05ADA46E341B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0" creationId="{B5CA38EC-D33A-49BE-8AB3-5ABCC599D61B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1" creationId="{94622463-6730-48FB-8599-DC49957597F6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2" creationId="{22C901F4-6D73-4B78-AE61-A0C5BB5E27E6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3" creationId="{FF1A4B2A-B789-4F81-92F9-62866CB13CAB}"/>
          </ac:inkMkLst>
        </pc:inkChg>
        <pc:inkChg chg="add">
          <ac:chgData name="godjan •" userId="dfbc26cbd76f3917" providerId="LiveId" clId="{D32C3681-9713-4DD9-9982-7876DB79D539}" dt="2018-06-13T15:38:40.508" v="890" actId="1076"/>
          <ac:inkMkLst>
            <pc:docMk/>
            <pc:sldMk cId="3836439697" sldId="263"/>
            <ac:inkMk id="124" creationId="{A2F13FF1-AC99-419F-972D-30490D5F5B33}"/>
          </ac:inkMkLst>
        </pc:inkChg>
        <pc:inkChg chg="add">
          <ac:chgData name="godjan •" userId="dfbc26cbd76f3917" providerId="LiveId" clId="{D32C3681-9713-4DD9-9982-7876DB79D539}" dt="2018-06-13T15:38:40.897" v="891" actId="1076"/>
          <ac:inkMkLst>
            <pc:docMk/>
            <pc:sldMk cId="3836439697" sldId="263"/>
            <ac:inkMk id="125" creationId="{E02476FD-695C-4BCB-A2A2-A0A6567A84B6}"/>
          </ac:inkMkLst>
        </pc:inkChg>
        <pc:inkChg chg="add">
          <ac:chgData name="godjan •" userId="dfbc26cbd76f3917" providerId="LiveId" clId="{D32C3681-9713-4DD9-9982-7876DB79D539}" dt="2018-06-13T15:38:41.380" v="892" actId="1076"/>
          <ac:inkMkLst>
            <pc:docMk/>
            <pc:sldMk cId="3836439697" sldId="263"/>
            <ac:inkMk id="126" creationId="{6921A677-10AD-4EBB-9428-41F124FBC67C}"/>
          </ac:inkMkLst>
        </pc:inkChg>
        <pc:inkChg chg="add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7" creationId="{9E1CACC2-2802-4D3D-816A-7F7BF14D0915}"/>
          </ac:inkMkLst>
        </pc:inkChg>
        <pc:inkChg chg="add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8" creationId="{959329E5-078A-4910-ABB0-E2B2F4F628B5}"/>
          </ac:inkMkLst>
        </pc:inkChg>
        <pc:inkChg chg="add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9" creationId="{4A0AC6D9-C283-464C-BD1B-434C6133C76B}"/>
          </ac:inkMkLst>
        </pc:inkChg>
        <pc:inkChg chg="add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30" creationId="{7CF6AE78-FC48-40BF-9422-F7A705F6CA8B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7:11:19.525" v="924" actId="1076"/>
        <pc:sldMkLst>
          <pc:docMk/>
          <pc:sldMk cId="2167306009" sldId="264"/>
        </pc:sldMkLst>
        <pc:spChg chg="add del">
          <ac:chgData name="godjan •" userId="dfbc26cbd76f3917" providerId="LiveId" clId="{D32C3681-9713-4DD9-9982-7876DB79D539}" dt="2018-06-13T16:59:51.082" v="900" actId="26606"/>
          <ac:spMkLst>
            <pc:docMk/>
            <pc:sldMk cId="2167306009" sldId="264"/>
            <ac:spMk id="7" creationId="{13232480-DB8D-4177-8D69-820FA84FFFE5}"/>
          </ac:spMkLst>
        </pc:spChg>
        <pc:spChg chg="add del">
          <ac:chgData name="godjan •" userId="dfbc26cbd76f3917" providerId="LiveId" clId="{D32C3681-9713-4DD9-9982-7876DB79D539}" dt="2018-06-13T16:59:51.082" v="900" actId="26606"/>
          <ac:spMkLst>
            <pc:docMk/>
            <pc:sldMk cId="2167306009" sldId="264"/>
            <ac:spMk id="9" creationId="{9652F351-1557-4DB6-A123-DB6DBBD68E70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1" creationId="{39F7F083-7C2B-4120-9960-D77AB2863BBE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2" creationId="{662570FE-8E1C-4A25-8827-8928189FADBA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3" creationId="{440B24BC-917F-49C2-B8AA-C569A400B942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5" creationId="{BCF39A7A-89EA-4D7E-870A-3C099F599C9B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6" creationId="{7B1200C0-8D6D-42B6-ADB7-E4795C0D0B75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7" creationId="{1AD880E1-1BBB-4E9C-ABD0-632428BBFD40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8" creationId="{3FE92B7D-47AE-4A59-8B04-31731220B1CD}"/>
          </ac:spMkLst>
        </pc:spChg>
        <pc:picChg chg="add mod">
          <ac:chgData name="godjan •" userId="dfbc26cbd76f3917" providerId="LiveId" clId="{D32C3681-9713-4DD9-9982-7876DB79D539}" dt="2018-06-13T17:00:28.188" v="905" actId="27614"/>
          <ac:picMkLst>
            <pc:docMk/>
            <pc:sldMk cId="2167306009" sldId="264"/>
            <ac:picMk id="2" creationId="{1667B6F3-C4D7-4412-BEDD-91EBF481544C}"/>
          </ac:picMkLst>
        </pc:picChg>
        <pc:inkChg chg="add">
          <ac:chgData name="godjan •" userId="dfbc26cbd76f3917" providerId="LiveId" clId="{D32C3681-9713-4DD9-9982-7876DB79D539}" dt="2018-06-13T17:00:25.423" v="904" actId="1076"/>
          <ac:inkMkLst>
            <pc:docMk/>
            <pc:sldMk cId="2167306009" sldId="264"/>
            <ac:inkMk id="3" creationId="{3E387AF3-C5D5-4B04-9AA3-D4527B9F65BA}"/>
          </ac:inkMkLst>
        </pc:inkChg>
        <pc:inkChg chg="add del">
          <ac:chgData name="godjan •" userId="dfbc26cbd76f3917" providerId="LiveId" clId="{D32C3681-9713-4DD9-9982-7876DB79D539}" dt="2018-06-13T17:00:29.540" v="907" actId="1076"/>
          <ac:inkMkLst>
            <pc:docMk/>
            <pc:sldMk cId="2167306009" sldId="264"/>
            <ac:inkMk id="4" creationId="{3CF954E4-BEA6-45D7-8908-1531361B153D}"/>
          </ac:inkMkLst>
        </pc:inkChg>
        <pc:inkChg chg="add">
          <ac:chgData name="godjan •" userId="dfbc26cbd76f3917" providerId="LiveId" clId="{D32C3681-9713-4DD9-9982-7876DB79D539}" dt="2018-06-13T17:00:33.792" v="908" actId="1076"/>
          <ac:inkMkLst>
            <pc:docMk/>
            <pc:sldMk cId="2167306009" sldId="264"/>
            <ac:inkMk id="5" creationId="{11C2B222-9793-4F65-89CD-CF77237772B7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6" creationId="{AB7B5036-BA1C-42D9-8DEF-6BCE8F4A9A8E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8" creationId="{C1F68BD1-26FB-4EEC-B1E9-4EACE7F3C235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10" creationId="{07AE8B89-F504-43BE-BE48-05CB7283353E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14" creationId="{3DB5C51F-6495-4892-BD89-F84F70C54D35}"/>
          </ac:inkMkLst>
        </pc:inkChg>
        <pc:inkChg chg="add">
          <ac:chgData name="godjan •" userId="dfbc26cbd76f3917" providerId="LiveId" clId="{D32C3681-9713-4DD9-9982-7876DB79D539}" dt="2018-06-13T17:00:36.966" v="913" actId="1076"/>
          <ac:inkMkLst>
            <pc:docMk/>
            <pc:sldMk cId="2167306009" sldId="264"/>
            <ac:inkMk id="19" creationId="{0FDE7432-6FCF-4A93-B92F-7A704E4C500D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0" creationId="{BAC337B6-49D5-48A9-8571-2D11C679116E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1" creationId="{6EF2103F-A939-4375-A6D6-668AA3E48E07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2" creationId="{E95366EF-BD62-4CF2-BA7C-7670E6757943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3" creationId="{EE639915-2E2E-4EA0-B7FD-6F5246132C94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4" creationId="{CF3FC072-8F01-4B97-9EB8-62B51B813B45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5" creationId="{5815FF56-93E5-4E27-B129-F1E02A1D0508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6" creationId="{B1D8F768-6505-4B0F-B27F-3BF13B4A8F18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7" creationId="{629C1ECF-9205-4D28-B994-BA6E8C3C7426}"/>
          </ac:inkMkLst>
        </pc:inkChg>
        <pc:inkChg chg="add">
          <ac:chgData name="godjan •" userId="dfbc26cbd76f3917" providerId="LiveId" clId="{D32C3681-9713-4DD9-9982-7876DB79D539}" dt="2018-06-13T17:00:41.835" v="922" actId="1076"/>
          <ac:inkMkLst>
            <pc:docMk/>
            <pc:sldMk cId="2167306009" sldId="264"/>
            <ac:inkMk id="28" creationId="{2F94D906-EE60-4B85-B122-7A7C8DD287AF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9" creationId="{E7F4D18E-63E5-4474-A8A3-214A406FFC5B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30" creationId="{3D8F6232-2D34-4724-928F-9FF02363E56A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31" creationId="{716B4FBC-00FF-4B6C-A0D8-5010F7AB5664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32" creationId="{D5F620BD-A5B9-4C58-ADA1-BE7DF2A27A25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7:12:13.964" v="969" actId="1076"/>
        <pc:sldMkLst>
          <pc:docMk/>
          <pc:sldMk cId="3696740995" sldId="265"/>
        </pc:sldMkLst>
        <pc:picChg chg="add mod">
          <ac:chgData name="godjan •" userId="dfbc26cbd76f3917" providerId="LiveId" clId="{D32C3681-9713-4DD9-9982-7876DB79D539}" dt="2018-06-13T17:11:43.049" v="932" actId="27614"/>
          <ac:picMkLst>
            <pc:docMk/>
            <pc:sldMk cId="3696740995" sldId="265"/>
            <ac:picMk id="2" creationId="{FAB314FE-BB4A-4EB2-A64D-25EE9A3A9902}"/>
          </ac:picMkLst>
        </pc:picChg>
        <pc:inkChg chg="add del">
          <ac:chgData name="godjan •" userId="dfbc26cbd76f3917" providerId="LiveId" clId="{D32C3681-9713-4DD9-9982-7876DB79D539}" dt="2018-06-13T17:11:42.993" v="931" actId="1076"/>
          <ac:inkMkLst>
            <pc:docMk/>
            <pc:sldMk cId="3696740995" sldId="265"/>
            <ac:inkMk id="3" creationId="{54E6A059-2620-45DC-8628-289F1C4236E5}"/>
          </ac:inkMkLst>
        </pc:inkChg>
        <pc:inkChg chg="add del">
          <ac:chgData name="godjan •" userId="dfbc26cbd76f3917" providerId="LiveId" clId="{D32C3681-9713-4DD9-9982-7876DB79D539}" dt="2018-06-13T17:11:42.259" v="930" actId="1076"/>
          <ac:inkMkLst>
            <pc:docMk/>
            <pc:sldMk cId="3696740995" sldId="265"/>
            <ac:inkMk id="4" creationId="{8D086859-7D93-4D70-80DE-504BCFD541EA}"/>
          </ac:inkMkLst>
        </pc:inkChg>
        <pc:inkChg chg="add del">
          <ac:chgData name="godjan •" userId="dfbc26cbd76f3917" providerId="LiveId" clId="{D32C3681-9713-4DD9-9982-7876DB79D539}" dt="2018-06-13T17:11:52.524" v="935" actId="1076"/>
          <ac:inkMkLst>
            <pc:docMk/>
            <pc:sldMk cId="3696740995" sldId="265"/>
            <ac:inkMk id="5" creationId="{FD6040E5-144B-432C-A562-24BFA7615E8F}"/>
          </ac:inkMkLst>
        </pc:inkChg>
        <pc:inkChg chg="add del">
          <ac:chgData name="godjan •" userId="dfbc26cbd76f3917" providerId="LiveId" clId="{D32C3681-9713-4DD9-9982-7876DB79D539}" dt="2018-06-13T17:11:57.070" v="941" actId="1076"/>
          <ac:inkMkLst>
            <pc:docMk/>
            <pc:sldMk cId="3696740995" sldId="265"/>
            <ac:inkMk id="6" creationId="{EB81ACF0-5471-499B-9139-10E7BA6FAD24}"/>
          </ac:inkMkLst>
        </pc:inkChg>
        <pc:inkChg chg="add del">
          <ac:chgData name="godjan •" userId="dfbc26cbd76f3917" providerId="LiveId" clId="{D32C3681-9713-4DD9-9982-7876DB79D539}" dt="2018-06-13T17:11:57.066" v="940" actId="1076"/>
          <ac:inkMkLst>
            <pc:docMk/>
            <pc:sldMk cId="3696740995" sldId="265"/>
            <ac:inkMk id="7" creationId="{4006B0FC-B4EC-4CD4-BC15-6158ABC9318F}"/>
          </ac:inkMkLst>
        </pc:inkChg>
        <pc:inkChg chg="add del">
          <ac:chgData name="godjan •" userId="dfbc26cbd76f3917" providerId="LiveId" clId="{D32C3681-9713-4DD9-9982-7876DB79D539}" dt="2018-06-13T17:11:57.066" v="939" actId="1076"/>
          <ac:inkMkLst>
            <pc:docMk/>
            <pc:sldMk cId="3696740995" sldId="265"/>
            <ac:inkMk id="8" creationId="{E3D5480E-6CBB-43E6-92FB-C66068F8739F}"/>
          </ac:inkMkLst>
        </pc:inkChg>
        <pc:inkChg chg="add">
          <ac:chgData name="godjan •" userId="dfbc26cbd76f3917" providerId="LiveId" clId="{D32C3681-9713-4DD9-9982-7876DB79D539}" dt="2018-06-13T17:12:02.246" v="942" actId="1076"/>
          <ac:inkMkLst>
            <pc:docMk/>
            <pc:sldMk cId="3696740995" sldId="265"/>
            <ac:inkMk id="9" creationId="{7E2EFCB7-5C2A-4E0C-BB46-A19B12F9F10A}"/>
          </ac:inkMkLst>
        </pc:inkChg>
        <pc:inkChg chg="add">
          <ac:chgData name="godjan •" userId="dfbc26cbd76f3917" providerId="LiveId" clId="{D32C3681-9713-4DD9-9982-7876DB79D539}" dt="2018-06-13T17:12:03.082" v="943" actId="1076"/>
          <ac:inkMkLst>
            <pc:docMk/>
            <pc:sldMk cId="3696740995" sldId="265"/>
            <ac:inkMk id="10" creationId="{082A89DB-5DDD-464F-9909-D9B85ABA8A1E}"/>
          </ac:inkMkLst>
        </pc:inkChg>
        <pc:inkChg chg="add">
          <ac:chgData name="godjan •" userId="dfbc26cbd76f3917" providerId="LiveId" clId="{D32C3681-9713-4DD9-9982-7876DB79D539}" dt="2018-06-13T17:12:03.516" v="944" actId="1076"/>
          <ac:inkMkLst>
            <pc:docMk/>
            <pc:sldMk cId="3696740995" sldId="265"/>
            <ac:inkMk id="11" creationId="{DF0C2591-BEE4-426D-A7F8-888248FBDD28}"/>
          </ac:inkMkLst>
        </pc:inkChg>
        <pc:inkChg chg="add">
          <ac:chgData name="godjan •" userId="dfbc26cbd76f3917" providerId="LiveId" clId="{D32C3681-9713-4DD9-9982-7876DB79D539}" dt="2018-06-13T17:12:04.160" v="945" actId="1076"/>
          <ac:inkMkLst>
            <pc:docMk/>
            <pc:sldMk cId="3696740995" sldId="265"/>
            <ac:inkMk id="12" creationId="{94BFA8A2-658F-4F2B-AF74-CB09BA1790AE}"/>
          </ac:inkMkLst>
        </pc:inkChg>
        <pc:inkChg chg="add">
          <ac:chgData name="godjan •" userId="dfbc26cbd76f3917" providerId="LiveId" clId="{D32C3681-9713-4DD9-9982-7876DB79D539}" dt="2018-06-13T17:12:04.511" v="946" actId="1076"/>
          <ac:inkMkLst>
            <pc:docMk/>
            <pc:sldMk cId="3696740995" sldId="265"/>
            <ac:inkMk id="13" creationId="{135E4F44-82E3-4892-8A6A-662E6D4E0A6C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4" creationId="{1C86438A-FF57-4B51-9E1C-A96C5A2BBC73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5" creationId="{E621077A-F872-442F-A003-9F0A18C94A74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6" creationId="{4E99EC64-C359-4939-8A7F-AF3ADE2DE3B9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7" creationId="{BDAAE8DA-76BD-4AFF-A203-3FC954BC1A1E}"/>
          </ac:inkMkLst>
        </pc:inkChg>
        <pc:inkChg chg="add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8" creationId="{3DDD541B-D286-4CC4-B6B8-820931DAF369}"/>
          </ac:inkMkLst>
        </pc:inkChg>
        <pc:inkChg chg="add">
          <ac:chgData name="godjan •" userId="dfbc26cbd76f3917" providerId="LiveId" clId="{D32C3681-9713-4DD9-9982-7876DB79D539}" dt="2018-06-13T17:12:07.458" v="952" actId="1076"/>
          <ac:inkMkLst>
            <pc:docMk/>
            <pc:sldMk cId="3696740995" sldId="265"/>
            <ac:inkMk id="19" creationId="{B5E44DC9-7445-4530-9997-7114D0FBBA49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0" creationId="{A85EEE15-DDA7-4666-A381-4C43832E5A95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1" creationId="{F08AAAA2-465F-470A-87F7-CA348FBD3282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2" creationId="{8D3D5B98-574E-4BAC-8BE6-47804829D49A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3" creationId="{4C104B0E-EA5C-4BDA-BF41-D8EB8E67A97D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4" creationId="{32F747B6-E7CF-415B-84B8-DD4B16E19968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5" creationId="{15C01920-FC82-4768-8003-DADC21DC6345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6" creationId="{977B053D-1A6B-42FA-BE2A-8A615E0DCEA0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7" creationId="{FA7DA684-1915-458E-870B-7D817B1532B1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8" creationId="{BB7DD954-175C-41FA-9CA3-19ABD3A3AE3C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9" creationId="{E32A280D-EB77-4BB9-BC90-53867F9A8CFF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0" creationId="{CE7545B0-6D50-4EAD-AFDF-4D6FB089B3A9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1" creationId="{BA35E01A-3550-4E8B-AEB3-F7DBE49E84D7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2" creationId="{14D40B51-C89F-40AB-9E2E-3A4DE8163719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3" creationId="{CF87531B-EE2A-4410-94D8-9482CBF1D7C6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4" creationId="{949D7CEA-BA28-4CF2-98DE-66F39485CBB1}"/>
          </ac:inkMkLst>
        </pc:inkChg>
        <pc:inkChg chg="add">
          <ac:chgData name="godjan •" userId="dfbc26cbd76f3917" providerId="LiveId" clId="{D32C3681-9713-4DD9-9982-7876DB79D539}" dt="2018-06-13T17:12:13.421" v="968" actId="1076"/>
          <ac:inkMkLst>
            <pc:docMk/>
            <pc:sldMk cId="3696740995" sldId="265"/>
            <ac:inkMk id="35" creationId="{1030F35A-C5BF-4EF4-97F8-CE4645980C6B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6" creationId="{09DFCA9F-B221-49AF-A80A-19CF40C6934C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7" creationId="{90C98F28-D573-4B7D-B252-1F3B72CB31EC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8" creationId="{09B35FD4-9D26-4B15-A16C-A9A817C038B5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9" creationId="{A722971D-8ADC-49AB-A3C4-794AB77F8A91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7:31:54.127" v="983" actId="1076"/>
        <pc:sldMkLst>
          <pc:docMk/>
          <pc:sldMk cId="1364564858" sldId="266"/>
        </pc:sldMkLst>
        <pc:spChg chg="add">
          <ac:chgData name="godjan •" userId="dfbc26cbd76f3917" providerId="LiveId" clId="{D32C3681-9713-4DD9-9982-7876DB79D539}" dt="2018-06-13T17:30:10.714" v="972" actId="26606"/>
          <ac:spMkLst>
            <pc:docMk/>
            <pc:sldMk cId="1364564858" sldId="266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0:10.714" v="972" actId="26606"/>
          <ac:spMkLst>
            <pc:docMk/>
            <pc:sldMk cId="1364564858" sldId="266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7:30:32.388" v="982" actId="27614"/>
          <ac:picMkLst>
            <pc:docMk/>
            <pc:sldMk cId="1364564858" sldId="266"/>
            <ac:picMk id="2" creationId="{9C9CDB54-9BD6-4A89-A04D-6E92B327EACE}"/>
          </ac:picMkLst>
        </pc:picChg>
        <pc:inkChg chg="add del">
          <ac:chgData name="godjan •" userId="dfbc26cbd76f3917" providerId="LiveId" clId="{D32C3681-9713-4DD9-9982-7876DB79D539}" dt="2018-06-13T17:30:26.162" v="975" actId="1076"/>
          <ac:inkMkLst>
            <pc:docMk/>
            <pc:sldMk cId="1364564858" sldId="266"/>
            <ac:inkMk id="3" creationId="{91E8FF72-028E-4118-A1E9-36E706F564DC}"/>
          </ac:inkMkLst>
        </pc:inkChg>
        <pc:inkChg chg="add del">
          <ac:chgData name="godjan •" userId="dfbc26cbd76f3917" providerId="LiveId" clId="{D32C3681-9713-4DD9-9982-7876DB79D539}" dt="2018-06-13T17:30:26.162" v="975" actId="1076"/>
          <ac:inkMkLst>
            <pc:docMk/>
            <pc:sldMk cId="1364564858" sldId="266"/>
            <ac:inkMk id="4" creationId="{FC62BF46-B604-4BF5-B870-3E4B4663799C}"/>
          </ac:inkMkLst>
        </pc:inkChg>
        <pc:inkChg chg="add">
          <ac:chgData name="godjan •" userId="dfbc26cbd76f3917" providerId="LiveId" clId="{D32C3681-9713-4DD9-9982-7876DB79D539}" dt="2018-06-13T17:30:26.162" v="975" actId="1076"/>
          <ac:inkMkLst>
            <pc:docMk/>
            <pc:sldMk cId="1364564858" sldId="266"/>
            <ac:inkMk id="5" creationId="{768224A0-2010-4AE2-9F7C-B40D12F81442}"/>
          </ac:inkMkLst>
        </pc:inkChg>
        <pc:inkChg chg="add">
          <ac:chgData name="godjan •" userId="dfbc26cbd76f3917" providerId="LiveId" clId="{D32C3681-9713-4DD9-9982-7876DB79D539}" dt="2018-06-13T17:30:26.958" v="976" actId="1076"/>
          <ac:inkMkLst>
            <pc:docMk/>
            <pc:sldMk cId="1364564858" sldId="266"/>
            <ac:inkMk id="6" creationId="{AADDC45E-BCDF-4858-9330-80A163AC4FA6}"/>
          </ac:inkMkLst>
        </pc:inkChg>
        <pc:inkChg chg="add">
          <ac:chgData name="godjan •" userId="dfbc26cbd76f3917" providerId="LiveId" clId="{D32C3681-9713-4DD9-9982-7876DB79D539}" dt="2018-06-13T17:30:27.901" v="977" actId="1076"/>
          <ac:inkMkLst>
            <pc:docMk/>
            <pc:sldMk cId="1364564858" sldId="266"/>
            <ac:inkMk id="8" creationId="{472F342A-8718-4EB0-B675-38E0F4A511A7}"/>
          </ac:inkMkLst>
        </pc:inkChg>
        <pc:inkChg chg="add">
          <ac:chgData name="godjan •" userId="dfbc26cbd76f3917" providerId="LiveId" clId="{D32C3681-9713-4DD9-9982-7876DB79D539}" dt="2018-06-13T17:30:28.517" v="978" actId="1076"/>
          <ac:inkMkLst>
            <pc:docMk/>
            <pc:sldMk cId="1364564858" sldId="266"/>
            <ac:inkMk id="10" creationId="{DD1D7A9E-3DC7-4631-B268-7F7A7C3AB794}"/>
          </ac:inkMkLst>
        </pc:inkChg>
        <pc:inkChg chg="add">
          <ac:chgData name="godjan •" userId="dfbc26cbd76f3917" providerId="LiveId" clId="{D32C3681-9713-4DD9-9982-7876DB79D539}" dt="2018-06-13T17:30:28.881" v="979" actId="1076"/>
          <ac:inkMkLst>
            <pc:docMk/>
            <pc:sldMk cId="1364564858" sldId="266"/>
            <ac:inkMk id="11" creationId="{346E4FE2-AF3B-4ECF-8199-C55662A897DE}"/>
          </ac:inkMkLst>
        </pc:inkChg>
        <pc:inkChg chg="add">
          <ac:chgData name="godjan •" userId="dfbc26cbd76f3917" providerId="LiveId" clId="{D32C3681-9713-4DD9-9982-7876DB79D539}" dt="2018-06-13T17:30:29.047" v="980" actId="1076"/>
          <ac:inkMkLst>
            <pc:docMk/>
            <pc:sldMk cId="1364564858" sldId="266"/>
            <ac:inkMk id="12" creationId="{ECC28D76-359C-4CD8-874A-ADC647E003F1}"/>
          </ac:inkMkLst>
        </pc:inkChg>
        <pc:inkChg chg="add">
          <ac:chgData name="godjan •" userId="dfbc26cbd76f3917" providerId="LiveId" clId="{D32C3681-9713-4DD9-9982-7876DB79D539}" dt="2018-06-13T17:30:29.712" v="981" actId="1076"/>
          <ac:inkMkLst>
            <pc:docMk/>
            <pc:sldMk cId="1364564858" sldId="266"/>
            <ac:inkMk id="13" creationId="{42E138C5-5C70-460B-8EC9-6596BFA62E13}"/>
          </ac:inkMkLst>
        </pc:inkChg>
      </pc:sldChg>
      <pc:sldChg chg="addSp delSp modSp add mod ord modTransition setBg">
        <pc:chgData name="godjan •" userId="dfbc26cbd76f3917" providerId="LiveId" clId="{D32C3681-9713-4DD9-9982-7876DB79D539}" dt="2018-06-13T17:35:01.441" v="1013" actId="1076"/>
        <pc:sldMkLst>
          <pc:docMk/>
          <pc:sldMk cId="2078828309" sldId="267"/>
        </pc:sldMkLst>
        <pc:spChg chg="add">
          <ac:chgData name="godjan •" userId="dfbc26cbd76f3917" providerId="LiveId" clId="{D32C3681-9713-4DD9-9982-7876DB79D539}" dt="2018-06-13T17:34:39.621" v="986" actId="26606"/>
          <ac:spMkLst>
            <pc:docMk/>
            <pc:sldMk cId="2078828309" sldId="267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4:39.621" v="986" actId="26606"/>
          <ac:spMkLst>
            <pc:docMk/>
            <pc:sldMk cId="2078828309" sldId="267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7:34:44.252" v="989" actId="27614"/>
          <ac:picMkLst>
            <pc:docMk/>
            <pc:sldMk cId="2078828309" sldId="267"/>
            <ac:picMk id="2" creationId="{6A79D150-1EAA-40AE-80C6-8C997B5C1404}"/>
          </ac:picMkLst>
        </pc:picChg>
        <pc:inkChg chg="add del">
          <ac:chgData name="godjan •" userId="dfbc26cbd76f3917" providerId="LiveId" clId="{D32C3681-9713-4DD9-9982-7876DB79D539}" dt="2018-06-13T17:34:43.619" v="988" actId="1076"/>
          <ac:inkMkLst>
            <pc:docMk/>
            <pc:sldMk cId="2078828309" sldId="267"/>
            <ac:inkMk id="3" creationId="{982FD4A7-3AE4-4C2B-A551-A869D2A25255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4" creationId="{6940F9D2-57BD-44FE-902D-F8FD018A44C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5" creationId="{9E44AB9F-2D45-4BEF-A684-F30CDF2E5D12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6" creationId="{3EEE9D27-889A-4250-BDF1-5744BF11C9F8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8" creationId="{367D5D8E-0CB6-4635-9F3F-AE2EE1BE08C2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0" creationId="{892BE16F-2E79-4582-AE85-9C2005080EFC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1" creationId="{B7E35383-E3B0-4C9E-86C0-D768412D2A4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2" creationId="{300C6F5D-94E9-44A7-8BAC-1568467C6D9A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3" creationId="{ED27D1A1-6639-4125-A2D0-B1AD2436AA9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4" creationId="{08788334-8291-4733-AF38-000C3CC967C3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5" creationId="{3F1501D0-285B-40FE-A97A-687ED6DFA35E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6" creationId="{2B7A621B-8E21-46BC-ADBE-1A41A9307D14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7" creationId="{CD4BE6F8-3F92-46F3-B9BB-FEFB9D4FFDCA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8" creationId="{279E2EE4-F2F7-4132-AE4B-EE744F427773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9" creationId="{A47E25CD-7BD5-43A9-97F8-15B80190E483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0" creationId="{71F770E2-49F1-4554-A05C-96CF846C256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1" creationId="{0958A7E2-BA03-42BF-8E9E-51E5300DF514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2" creationId="{77920F3F-F550-40A2-BFA2-89FD63489F6A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3" creationId="{D51E11B8-71B5-4F8B-A84E-6BE3715C5721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4" creationId="{745B8974-356A-4912-9F7B-13E9BD34C011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5" creationId="{71F98131-6F54-4207-BA83-F49F8A4796DF}"/>
          </ac:inkMkLst>
        </pc:inkChg>
        <pc:inkChg chg="add">
          <ac:chgData name="godjan •" userId="dfbc26cbd76f3917" providerId="LiveId" clId="{D32C3681-9713-4DD9-9982-7876DB79D539}" dt="2018-06-13T17:34:52.239" v="1010" actId="1076"/>
          <ac:inkMkLst>
            <pc:docMk/>
            <pc:sldMk cId="2078828309" sldId="267"/>
            <ac:inkMk id="26" creationId="{A7535858-4440-4D34-ABD8-F3ADDADFE719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7" creationId="{9A8E2684-8655-480C-B8FA-A1C31ABB09E4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8" creationId="{A0C7661C-F493-4836-98E7-889F8647F936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9" creationId="{016CCEB4-962C-4862-BB7C-A79870B3AE3F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30" creationId="{FB4C84B8-A4D0-4CBA-AC53-11AC2FDCD8B4}"/>
          </ac:inkMkLst>
        </pc:inkChg>
      </pc:sldChg>
      <pc:sldChg chg="addSp delSp modSp add mod ord setBg">
        <pc:chgData name="godjan •" userId="dfbc26cbd76f3917" providerId="LiveId" clId="{D32C3681-9713-4DD9-9982-7876DB79D539}" dt="2018-06-13T17:47:11.749" v="1086" actId="1076"/>
        <pc:sldMkLst>
          <pc:docMk/>
          <pc:sldMk cId="2230371116" sldId="268"/>
        </pc:sldMkLst>
        <pc:spChg chg="add">
          <ac:chgData name="godjan •" userId="dfbc26cbd76f3917" providerId="LiveId" clId="{D32C3681-9713-4DD9-9982-7876DB79D539}" dt="2018-06-13T17:39:47.652" v="1016" actId="26606"/>
          <ac:spMkLst>
            <pc:docMk/>
            <pc:sldMk cId="2230371116" sldId="268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9:47.652" v="1016" actId="26606"/>
          <ac:spMkLst>
            <pc:docMk/>
            <pc:sldMk cId="2230371116" sldId="268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3T17:40:21.904" v="1024" actId="478"/>
          <ac:picMkLst>
            <pc:docMk/>
            <pc:sldMk cId="2230371116" sldId="268"/>
            <ac:picMk id="2" creationId="{5EB51947-E13E-4E78-8BF3-436AF60586E8}"/>
          </ac:picMkLst>
        </pc:picChg>
        <pc:picChg chg="add mod">
          <ac:chgData name="godjan •" userId="dfbc26cbd76f3917" providerId="LiveId" clId="{D32C3681-9713-4DD9-9982-7876DB79D539}" dt="2018-06-13T17:41:19.434" v="1028" actId="1076"/>
          <ac:picMkLst>
            <pc:docMk/>
            <pc:sldMk cId="2230371116" sldId="268"/>
            <ac:picMk id="11" creationId="{44DD73C2-02D7-481E-BA31-47C550D64249}"/>
          </ac:picMkLst>
        </pc:picChg>
        <pc:picChg chg="add del mod">
          <ac:chgData name="godjan •" userId="dfbc26cbd76f3917" providerId="LiveId" clId="{D32C3681-9713-4DD9-9982-7876DB79D539}" dt="2018-06-13T17:45:42.273" v="1055" actId="1076"/>
          <ac:picMkLst>
            <pc:docMk/>
            <pc:sldMk cId="2230371116" sldId="268"/>
            <ac:picMk id="26" creationId="{77E7D5E6-5520-436A-9FE9-7C3DF989A25A}"/>
          </ac:picMkLst>
        </pc:picChg>
        <pc:inkChg chg="add">
          <ac:chgData name="godjan •" userId="dfbc26cbd76f3917" providerId="LiveId" clId="{D32C3681-9713-4DD9-9982-7876DB79D539}" dt="2018-06-13T17:39:54.792" v="1017" actId="1076"/>
          <ac:inkMkLst>
            <pc:docMk/>
            <pc:sldMk cId="2230371116" sldId="268"/>
            <ac:inkMk id="3" creationId="{924D3423-08C2-4295-A272-305D4BF1168A}"/>
          </ac:inkMkLst>
        </pc:inkChg>
        <pc:inkChg chg="add del">
          <ac:chgData name="godjan •" userId="dfbc26cbd76f3917" providerId="LiveId" clId="{D32C3681-9713-4DD9-9982-7876DB79D539}" dt="2018-06-13T17:41:38.107" v="1029" actId="1076"/>
          <ac:inkMkLst>
            <pc:docMk/>
            <pc:sldMk cId="2230371116" sldId="268"/>
            <ac:inkMk id="4" creationId="{0C8302AE-5D62-496A-A13A-D4C3DBF229EE}"/>
          </ac:inkMkLst>
        </pc:inkChg>
        <pc:inkChg chg="add del">
          <ac:chgData name="godjan •" userId="dfbc26cbd76f3917" providerId="LiveId" clId="{D32C3681-9713-4DD9-9982-7876DB79D539}" dt="2018-06-13T17:40:00.929" v="1023" actId="1076"/>
          <ac:inkMkLst>
            <pc:docMk/>
            <pc:sldMk cId="2230371116" sldId="268"/>
            <ac:inkMk id="5" creationId="{D519E31A-691F-46C3-A32A-C758A589E4BD}"/>
          </ac:inkMkLst>
        </pc:inkChg>
        <pc:inkChg chg="add del">
          <ac:chgData name="godjan •" userId="dfbc26cbd76f3917" providerId="LiveId" clId="{D32C3681-9713-4DD9-9982-7876DB79D539}" dt="2018-06-13T17:40:00.929" v="1023" actId="1076"/>
          <ac:inkMkLst>
            <pc:docMk/>
            <pc:sldMk cId="2230371116" sldId="268"/>
            <ac:inkMk id="6" creationId="{6FC7983D-933A-43B0-A7BA-239BEFB20D20}"/>
          </ac:inkMkLst>
        </pc:inkChg>
        <pc:inkChg chg="add del">
          <ac:chgData name="godjan •" userId="dfbc26cbd76f3917" providerId="LiveId" clId="{D32C3681-9713-4DD9-9982-7876DB79D539}" dt="2018-06-13T17:40:00.929" v="1023" actId="1076"/>
          <ac:inkMkLst>
            <pc:docMk/>
            <pc:sldMk cId="2230371116" sldId="268"/>
            <ac:inkMk id="8" creationId="{46A6E5DA-B128-4839-A4FD-A4F7DE467A95}"/>
          </ac:inkMkLst>
        </pc:inkChg>
        <pc:inkChg chg="add del">
          <ac:chgData name="godjan •" userId="dfbc26cbd76f3917" providerId="LiveId" clId="{D32C3681-9713-4DD9-9982-7876DB79D539}" dt="2018-06-13T17:41:38.675" v="1030" actId="1076"/>
          <ac:inkMkLst>
            <pc:docMk/>
            <pc:sldMk cId="2230371116" sldId="268"/>
            <ac:inkMk id="10" creationId="{6253737E-CDE9-4184-8B4A-25712F86B76F}"/>
          </ac:inkMkLst>
        </pc:inkChg>
        <pc:inkChg chg="add del">
          <ac:chgData name="godjan •" userId="dfbc26cbd76f3917" providerId="LiveId" clId="{D32C3681-9713-4DD9-9982-7876DB79D539}" dt="2018-06-13T17:41:48.043" v="1032" actId="1076"/>
          <ac:inkMkLst>
            <pc:docMk/>
            <pc:sldMk cId="2230371116" sldId="268"/>
            <ac:inkMk id="12" creationId="{28BE1C27-99A9-4F10-86A7-B6B005E9FEF0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3" creationId="{B7D2E038-FC57-4BB5-82AE-DB0E4F170447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4" creationId="{7F409DA7-D2F1-45A7-9ED8-C5DC3EFE2D7C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5" creationId="{E5AD3706-2567-4399-98EC-B91F4701A9D2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6" creationId="{B1DF4A47-6D1E-4D31-892B-945DC3A66A28}"/>
          </ac:inkMkLst>
        </pc:inkChg>
        <pc:inkChg chg="add del">
          <ac:chgData name="godjan •" userId="dfbc26cbd76f3917" providerId="LiveId" clId="{D32C3681-9713-4DD9-9982-7876DB79D539}" dt="2018-06-13T17:43:32.064" v="1038" actId="1076"/>
          <ac:inkMkLst>
            <pc:docMk/>
            <pc:sldMk cId="2230371116" sldId="268"/>
            <ac:inkMk id="17" creationId="{961C21EF-18D2-4ABE-B3E5-A4E1DFFC38C4}"/>
          </ac:inkMkLst>
        </pc:inkChg>
        <pc:inkChg chg="add del">
          <ac:chgData name="godjan •" userId="dfbc26cbd76f3917" providerId="LiveId" clId="{D32C3681-9713-4DD9-9982-7876DB79D539}" dt="2018-06-13T17:43:39.760" v="1040" actId="1076"/>
          <ac:inkMkLst>
            <pc:docMk/>
            <pc:sldMk cId="2230371116" sldId="268"/>
            <ac:inkMk id="18" creationId="{C1E8794D-CABF-4B95-A582-F9120082DA5F}"/>
          </ac:inkMkLst>
        </pc:inkChg>
        <pc:inkChg chg="add del">
          <ac:chgData name="godjan •" userId="dfbc26cbd76f3917" providerId="LiveId" clId="{D32C3681-9713-4DD9-9982-7876DB79D539}" dt="2018-06-13T17:43:46.783" v="1044" actId="1076"/>
          <ac:inkMkLst>
            <pc:docMk/>
            <pc:sldMk cId="2230371116" sldId="268"/>
            <ac:inkMk id="19" creationId="{CBAA51C3-15B1-4D15-A212-40AEFF5BA92A}"/>
          </ac:inkMkLst>
        </pc:inkChg>
        <pc:inkChg chg="add del">
          <ac:chgData name="godjan •" userId="dfbc26cbd76f3917" providerId="LiveId" clId="{D32C3681-9713-4DD9-9982-7876DB79D539}" dt="2018-06-13T17:43:46.780" v="1043" actId="1076"/>
          <ac:inkMkLst>
            <pc:docMk/>
            <pc:sldMk cId="2230371116" sldId="268"/>
            <ac:inkMk id="20" creationId="{FE706711-3FE1-4090-8538-67F0530BA3C2}"/>
          </ac:inkMkLst>
        </pc:inkChg>
        <pc:inkChg chg="add">
          <ac:chgData name="godjan •" userId="dfbc26cbd76f3917" providerId="LiveId" clId="{D32C3681-9713-4DD9-9982-7876DB79D539}" dt="2018-06-13T17:43:48.643" v="1045" actId="1076"/>
          <ac:inkMkLst>
            <pc:docMk/>
            <pc:sldMk cId="2230371116" sldId="268"/>
            <ac:inkMk id="21" creationId="{3D3EA576-F3DB-41F0-B704-B1A2A808600A}"/>
          </ac:inkMkLst>
        </pc:inkChg>
        <pc:inkChg chg="add del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2" creationId="{856E1DB7-C7AF-4050-96A5-CA9ACBBC0C2A}"/>
          </ac:inkMkLst>
        </pc:inkChg>
        <pc:inkChg chg="add del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3" creationId="{D49FB15F-B91E-4E35-8D43-7C1F0E8AAF8F}"/>
          </ac:inkMkLst>
        </pc:inkChg>
        <pc:inkChg chg="add del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4" creationId="{19E89CCF-2C1E-4474-A52E-585B78375D13}"/>
          </ac:inkMkLst>
        </pc:inkChg>
        <pc:inkChg chg="add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5" creationId="{95EEF4F9-F486-4EF9-917C-CE5F1C030D8C}"/>
          </ac:inkMkLst>
        </pc:inkChg>
      </pc:sldChg>
      <pc:sldChg chg="addSp delSp modSp add mod setBg">
        <pc:chgData name="godjan •" userId="dfbc26cbd76f3917" providerId="LiveId" clId="{D32C3681-9713-4DD9-9982-7876DB79D539}" dt="2018-06-13T17:46:33.276" v="1085" actId="1076"/>
        <pc:sldMkLst>
          <pc:docMk/>
          <pc:sldMk cId="3756981993" sldId="269"/>
        </pc:sldMkLst>
        <pc:spChg chg="add">
          <ac:chgData name="godjan •" userId="dfbc26cbd76f3917" providerId="LiveId" clId="{D32C3681-9713-4DD9-9982-7876DB79D539}" dt="2018-06-13T17:45:51.600" v="1058" actId="26606"/>
          <ac:spMkLst>
            <pc:docMk/>
            <pc:sldMk cId="3756981993" sldId="269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45:51.600" v="1058" actId="26606"/>
          <ac:spMkLst>
            <pc:docMk/>
            <pc:sldMk cId="3756981993" sldId="269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7:45:58.783" v="1060" actId="27614"/>
          <ac:picMkLst>
            <pc:docMk/>
            <pc:sldMk cId="3756981993" sldId="269"/>
            <ac:picMk id="2" creationId="{9211C628-7BDE-4F8F-83AB-ABD0865A429F}"/>
          </ac:picMkLst>
        </pc:picChg>
        <pc:inkChg chg="add del">
          <ac:chgData name="godjan •" userId="dfbc26cbd76f3917" providerId="LiveId" clId="{D32C3681-9713-4DD9-9982-7876DB79D539}" dt="2018-06-13T17:46:01.644" v="1061" actId="1076"/>
          <ac:inkMkLst>
            <pc:docMk/>
            <pc:sldMk cId="3756981993" sldId="269"/>
            <ac:inkMk id="3" creationId="{89B98340-194C-40F9-9DF6-8E162D22C211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4" creationId="{A601C723-87F8-481D-9885-0EEE6FD02518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5" creationId="{927361E7-EB2E-422D-9D44-0B478F521883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6" creationId="{824D77C3-00B0-416C-BE4B-E286B97835D0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8" creationId="{CEE090DC-7BD6-4822-8CF9-62046CBD8DA9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10" creationId="{40707750-78C8-476F-B533-C07F8CE7AE2B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11" creationId="{D8A261A5-0F9B-4C87-9493-9B1B802CBBE3}"/>
          </ac:inkMkLst>
        </pc:inkChg>
        <pc:inkChg chg="add del">
          <ac:chgData name="godjan •" userId="dfbc26cbd76f3917" providerId="LiveId" clId="{D32C3681-9713-4DD9-9982-7876DB79D539}" dt="2018-06-13T17:46:24.576" v="1070" actId="1076"/>
          <ac:inkMkLst>
            <pc:docMk/>
            <pc:sldMk cId="3756981993" sldId="269"/>
            <ac:inkMk id="12" creationId="{6D4EBADB-AB64-4FE0-B348-70C684AD42C2}"/>
          </ac:inkMkLst>
        </pc:inkChg>
        <pc:inkChg chg="add del">
          <ac:chgData name="godjan •" userId="dfbc26cbd76f3917" providerId="LiveId" clId="{D32C3681-9713-4DD9-9982-7876DB79D539}" dt="2018-06-13T17:46:24.576" v="1070" actId="1076"/>
          <ac:inkMkLst>
            <pc:docMk/>
            <pc:sldMk cId="3756981993" sldId="269"/>
            <ac:inkMk id="13" creationId="{E0A92E96-6701-4751-8196-49F16C2D1153}"/>
          </ac:inkMkLst>
        </pc:inkChg>
        <pc:inkChg chg="add del">
          <ac:chgData name="godjan •" userId="dfbc26cbd76f3917" providerId="LiveId" clId="{D32C3681-9713-4DD9-9982-7876DB79D539}" dt="2018-06-13T17:46:24.576" v="1070" actId="1076"/>
          <ac:inkMkLst>
            <pc:docMk/>
            <pc:sldMk cId="3756981993" sldId="269"/>
            <ac:inkMk id="14" creationId="{E4C0320E-3302-4DC3-9928-3C805A959165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5" creationId="{4FA7B270-BED0-43B9-92D4-C7A6029CEB22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6" creationId="{34B99AF7-F768-45A8-837D-E858A8E06A12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7" creationId="{8E9D50BB-5BDF-427B-9A8C-40AD15DD5E4B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8" creationId="{B0A476CD-A8DF-4A64-BC01-004155669925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19" creationId="{F877BA22-76A5-4810-8A8C-E6386BE0FCE9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0" creationId="{707E5A27-1ABF-4423-85E8-3D95CD2F5647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1" creationId="{C11BC613-D7C1-40C2-B193-B0A2D9769B9F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2" creationId="{0A8737C9-2BE0-4E17-BB68-54DE441F93A9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3" creationId="{A1D74598-A90E-4707-8E0B-9F25F13E3F2A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4" creationId="{47F07074-F362-45F6-B11C-6B638CE5F002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5" creationId="{3ACFA678-1EEF-4ECE-8327-5C09447B4885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6" creationId="{B73C3A42-AB20-4285-83A1-14DBAD3AF1C7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7" creationId="{6A8FB60A-BD5C-4B42-AFBF-B76D505CA3EE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8" creationId="{CA48ED12-9103-480B-8F11-5F37325A631D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9" creationId="{C7B9B16B-793C-43E9-9AA0-321BA8805ED1}"/>
          </ac:inkMkLst>
        </pc:inkChg>
        <pc:inkChg chg="add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30" creationId="{0A4612FE-9520-4CAD-BF86-7CBD6ADE865E}"/>
          </ac:inkMkLst>
        </pc:inkChg>
      </pc:sldChg>
      <pc:sldChg chg="addSp delSp modSp add mod setBg">
        <pc:chgData name="godjan •" userId="dfbc26cbd76f3917" providerId="LiveId" clId="{D32C3681-9713-4DD9-9982-7876DB79D539}" dt="2018-06-13T18:01:44.573" v="1104" actId="1076"/>
        <pc:sldMkLst>
          <pc:docMk/>
          <pc:sldMk cId="1988315956" sldId="270"/>
        </pc:sldMkLst>
        <pc:spChg chg="add">
          <ac:chgData name="godjan •" userId="dfbc26cbd76f3917" providerId="LiveId" clId="{D32C3681-9713-4DD9-9982-7876DB79D539}" dt="2018-06-13T18:01:18.087" v="1089" actId="26606"/>
          <ac:spMkLst>
            <pc:docMk/>
            <pc:sldMk cId="1988315956" sldId="270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8:01:18.087" v="1089" actId="26606"/>
          <ac:spMkLst>
            <pc:docMk/>
            <pc:sldMk cId="1988315956" sldId="270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8:01:33.560" v="1093" actId="27614"/>
          <ac:picMkLst>
            <pc:docMk/>
            <pc:sldMk cId="1988315956" sldId="270"/>
            <ac:picMk id="2" creationId="{1944E68D-59D1-4E25-9381-DF3E23D6784E}"/>
          </ac:picMkLst>
        </pc:picChg>
        <pc:inkChg chg="add del">
          <ac:chgData name="godjan •" userId="dfbc26cbd76f3917" providerId="LiveId" clId="{D32C3681-9713-4DD9-9982-7876DB79D539}" dt="2018-06-13T18:01:27.576" v="1091" actId="1076"/>
          <ac:inkMkLst>
            <pc:docMk/>
            <pc:sldMk cId="1988315956" sldId="270"/>
            <ac:inkMk id="3" creationId="{C460B8D3-28CD-4817-8897-3F63ACA07318}"/>
          </ac:inkMkLst>
        </pc:inkChg>
        <pc:inkChg chg="add del">
          <ac:chgData name="godjan •" userId="dfbc26cbd76f3917" providerId="LiveId" clId="{D32C3681-9713-4DD9-9982-7876DB79D539}" dt="2018-06-13T18:01:33.598" v="1094" actId="1076"/>
          <ac:inkMkLst>
            <pc:docMk/>
            <pc:sldMk cId="1988315956" sldId="270"/>
            <ac:inkMk id="4" creationId="{3C1FB463-635A-451C-97AD-1156D6690526}"/>
          </ac:inkMkLst>
        </pc:inkChg>
        <pc:inkChg chg="add del">
          <ac:chgData name="godjan •" userId="dfbc26cbd76f3917" providerId="LiveId" clId="{D32C3681-9713-4DD9-9982-7876DB79D539}" dt="2018-06-13T18:01:37.071" v="1097" actId="1076"/>
          <ac:inkMkLst>
            <pc:docMk/>
            <pc:sldMk cId="1988315956" sldId="270"/>
            <ac:inkMk id="5" creationId="{C4B75C0E-F485-46F2-83E0-263D134E2C6C}"/>
          </ac:inkMkLst>
        </pc:inkChg>
        <pc:inkChg chg="add del">
          <ac:chgData name="godjan •" userId="dfbc26cbd76f3917" providerId="LiveId" clId="{D32C3681-9713-4DD9-9982-7876DB79D539}" dt="2018-06-13T18:01:37.071" v="1097" actId="1076"/>
          <ac:inkMkLst>
            <pc:docMk/>
            <pc:sldMk cId="1988315956" sldId="270"/>
            <ac:inkMk id="6" creationId="{DA5CA565-3B0C-4150-83B9-9426A2E26E5D}"/>
          </ac:inkMkLst>
        </pc:inkChg>
        <pc:inkChg chg="add del">
          <ac:chgData name="godjan •" userId="dfbc26cbd76f3917" providerId="LiveId" clId="{D32C3681-9713-4DD9-9982-7876DB79D539}" dt="2018-06-13T18:01:39.530" v="1098" actId="1076"/>
          <ac:inkMkLst>
            <pc:docMk/>
            <pc:sldMk cId="1988315956" sldId="270"/>
            <ac:inkMk id="8" creationId="{03AB2AA9-F327-4BAF-8091-B93F41B56420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0" creationId="{320AAF3A-EEF6-42BE-A8E4-71DA48C02FF9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1" creationId="{E2648F8A-58B8-4F2D-B931-981CF6C3DB83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2" creationId="{3A9BD597-48AC-45AA-AE11-A67BBC1AEBEB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3" creationId="{B11B3E10-680E-4C38-829F-4082FB8F5D99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4" creationId="{272E7B9D-DCE3-46AC-9354-07E97C8B13D3}"/>
          </ac:inkMkLst>
        </pc:inkChg>
        <pc:inkChg chg="add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5" creationId="{B1525B35-EB4B-41AA-927B-2077CCEFECC6}"/>
          </ac:inkMkLst>
        </pc:inkChg>
      </pc:sldChg>
      <pc:sldChg chg="addSp delSp modSp add mod setBg">
        <pc:chgData name="godjan •" userId="dfbc26cbd76f3917" providerId="LiveId" clId="{D32C3681-9713-4DD9-9982-7876DB79D539}" dt="2018-06-13T18:11:32.640" v="1162" actId="1076"/>
        <pc:sldMkLst>
          <pc:docMk/>
          <pc:sldMk cId="3577149410" sldId="271"/>
        </pc:sldMkLst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7" creationId="{EE079F42-5C7A-44DD-9E9F-A34795A48F1B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9" creationId="{09777E15-6D68-4808-AD20-82EA7377F433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11" creationId="{CE79CAD8-9F7F-4756-BD12-8463CA4C6F5A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13" creationId="{A9923A21-5790-4667-B5C7-ADA793B49933}"/>
          </ac:spMkLst>
        </pc:spChg>
        <pc:picChg chg="add del mod">
          <ac:chgData name="godjan •" userId="dfbc26cbd76f3917" providerId="LiveId" clId="{D32C3681-9713-4DD9-9982-7876DB79D539}" dt="2018-06-13T18:11:10.527" v="1158" actId="478"/>
          <ac:picMkLst>
            <pc:docMk/>
            <pc:sldMk cId="3577149410" sldId="271"/>
            <ac:picMk id="2" creationId="{3067EBC1-A862-4065-B845-1A117AE24F4F}"/>
          </ac:picMkLst>
        </pc:picChg>
        <pc:picChg chg="add mod">
          <ac:chgData name="godjan •" userId="dfbc26cbd76f3917" providerId="LiveId" clId="{D32C3681-9713-4DD9-9982-7876DB79D539}" dt="2018-06-13T18:11:32.640" v="1162" actId="1076"/>
          <ac:picMkLst>
            <pc:docMk/>
            <pc:sldMk cId="3577149410" sldId="271"/>
            <ac:picMk id="60" creationId="{16430B2F-E2AE-4945-892C-FBA9E34DD1D8}"/>
          </ac:picMkLst>
        </pc:picChg>
        <pc:inkChg chg="add del">
          <ac:chgData name="godjan •" userId="dfbc26cbd76f3917" providerId="LiveId" clId="{D32C3681-9713-4DD9-9982-7876DB79D539}" dt="2018-06-13T18:07:27.271" v="1112" actId="1076"/>
          <ac:inkMkLst>
            <pc:docMk/>
            <pc:sldMk cId="3577149410" sldId="271"/>
            <ac:inkMk id="3" creationId="{D703196B-A826-4949-8CBB-2B15A17F8F15}"/>
          </ac:inkMkLst>
        </pc:inkChg>
        <pc:inkChg chg="add del">
          <ac:chgData name="godjan •" userId="dfbc26cbd76f3917" providerId="LiveId" clId="{D32C3681-9713-4DD9-9982-7876DB79D539}" dt="2018-06-13T18:07:27.271" v="1112" actId="1076"/>
          <ac:inkMkLst>
            <pc:docMk/>
            <pc:sldMk cId="3577149410" sldId="271"/>
            <ac:inkMk id="4" creationId="{6CC8EC11-D2E6-4DB0-BA39-33A55A4FD43B}"/>
          </ac:inkMkLst>
        </pc:inkChg>
        <pc:inkChg chg="add del">
          <ac:chgData name="godjan •" userId="dfbc26cbd76f3917" providerId="LiveId" clId="{D32C3681-9713-4DD9-9982-7876DB79D539}" dt="2018-06-13T18:07:28.493" v="1114" actId="1076"/>
          <ac:inkMkLst>
            <pc:docMk/>
            <pc:sldMk cId="3577149410" sldId="271"/>
            <ac:inkMk id="5" creationId="{B380AD3A-0950-4A05-A17D-5F865AAC5C32}"/>
          </ac:inkMkLst>
        </pc:inkChg>
        <pc:inkChg chg="add del">
          <ac:chgData name="godjan •" userId="dfbc26cbd76f3917" providerId="LiveId" clId="{D32C3681-9713-4DD9-9982-7876DB79D539}" dt="2018-06-13T18:07:28.493" v="1114" actId="1076"/>
          <ac:inkMkLst>
            <pc:docMk/>
            <pc:sldMk cId="3577149410" sldId="271"/>
            <ac:inkMk id="6" creationId="{0641EFEC-C190-4D1A-B1E7-E08B9125908E}"/>
          </ac:inkMkLst>
        </pc:inkChg>
        <pc:inkChg chg="add">
          <ac:chgData name="godjan •" userId="dfbc26cbd76f3917" providerId="LiveId" clId="{D32C3681-9713-4DD9-9982-7876DB79D539}" dt="2018-06-13T18:07:28.493" v="1114" actId="1076"/>
          <ac:inkMkLst>
            <pc:docMk/>
            <pc:sldMk cId="3577149410" sldId="271"/>
            <ac:inkMk id="8" creationId="{9C77B115-B6B2-44B3-9586-141A05CD1348}"/>
          </ac:inkMkLst>
        </pc:inkChg>
        <pc:inkChg chg="add">
          <ac:chgData name="godjan •" userId="dfbc26cbd76f3917" providerId="LiveId" clId="{D32C3681-9713-4DD9-9982-7876DB79D539}" dt="2018-06-13T18:07:28.814" v="1115" actId="1076"/>
          <ac:inkMkLst>
            <pc:docMk/>
            <pc:sldMk cId="3577149410" sldId="271"/>
            <ac:inkMk id="10" creationId="{F6B2730B-2152-4C6E-AA03-A55E0FEC6DCB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2" creationId="{FFCCB847-15FB-46E6-9E86-DA4B151DEF49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4" creationId="{47862AD9-283E-458C-B234-B5101DA69148}"/>
          </ac:inkMkLst>
        </pc:inkChg>
        <pc:inkChg chg="add">
          <ac:chgData name="godjan •" userId="dfbc26cbd76f3917" providerId="LiveId" clId="{D32C3681-9713-4DD9-9982-7876DB79D539}" dt="2018-06-13T18:07:30.493" v="1119" actId="1076"/>
          <ac:inkMkLst>
            <pc:docMk/>
            <pc:sldMk cId="3577149410" sldId="271"/>
            <ac:inkMk id="15" creationId="{628904BE-B073-4EF1-A213-FCC3CA9D8973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6" creationId="{F68F8FEC-6004-4679-8E69-410E28F9EA9A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7" creationId="{CEDC0B24-4208-407F-95A5-A31A9B88067C}"/>
          </ac:inkMkLst>
        </pc:inkChg>
        <pc:inkChg chg="add">
          <ac:chgData name="godjan •" userId="dfbc26cbd76f3917" providerId="LiveId" clId="{D32C3681-9713-4DD9-9982-7876DB79D539}" dt="2018-06-13T18:07:32.285" v="1122" actId="1076"/>
          <ac:inkMkLst>
            <pc:docMk/>
            <pc:sldMk cId="3577149410" sldId="271"/>
            <ac:inkMk id="18" creationId="{098FBFB0-1F03-484A-9E1E-1BB26C1A5950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9" creationId="{8D807170-FCDC-414B-AF86-E1AB98582ABD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0" creationId="{857109C0-4EF2-4EB3-96D5-D756C4B0C7B0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1" creationId="{5453EFC8-3D20-4884-BF25-A5DE2F65E31B}"/>
          </ac:inkMkLst>
        </pc:inkChg>
        <pc:inkChg chg="add">
          <ac:chgData name="godjan •" userId="dfbc26cbd76f3917" providerId="LiveId" clId="{D32C3681-9713-4DD9-9982-7876DB79D539}" dt="2018-06-13T18:07:33.945" v="1126" actId="1076"/>
          <ac:inkMkLst>
            <pc:docMk/>
            <pc:sldMk cId="3577149410" sldId="271"/>
            <ac:inkMk id="22" creationId="{0EBEAB65-315F-45F4-A3D3-2393343EB7EE}"/>
          </ac:inkMkLst>
        </pc:inkChg>
        <pc:inkChg chg="add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3" creationId="{B2550B54-E057-4F70-895E-698F9E170B18}"/>
          </ac:inkMkLst>
        </pc:inkChg>
        <pc:inkChg chg="add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4" creationId="{444D2AD3-DB7A-4CFE-9D8E-827773C251B9}"/>
          </ac:inkMkLst>
        </pc:inkChg>
        <pc:inkChg chg="add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5" creationId="{DEE78F4D-2D08-4AFC-BDDE-B2248E0B7C0D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26" creationId="{B09E8733-90B9-4ABA-94D0-E4D48F0DA165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27" creationId="{5B32EB3B-F67D-49D4-A977-759D15AA693F}"/>
          </ac:inkMkLst>
        </pc:inkChg>
        <pc:inkChg chg="add">
          <ac:chgData name="godjan •" userId="dfbc26cbd76f3917" providerId="LiveId" clId="{D32C3681-9713-4DD9-9982-7876DB79D539}" dt="2018-06-13T18:07:36.432" v="1130" actId="1076"/>
          <ac:inkMkLst>
            <pc:docMk/>
            <pc:sldMk cId="3577149410" sldId="271"/>
            <ac:inkMk id="28" creationId="{9BD7F5FE-6ED9-4986-B85F-036893671570}"/>
          </ac:inkMkLst>
        </pc:inkChg>
        <pc:inkChg chg="add">
          <ac:chgData name="godjan •" userId="dfbc26cbd76f3917" providerId="LiveId" clId="{D32C3681-9713-4DD9-9982-7876DB79D539}" dt="2018-06-13T18:07:37.109" v="1131" actId="1076"/>
          <ac:inkMkLst>
            <pc:docMk/>
            <pc:sldMk cId="3577149410" sldId="271"/>
            <ac:inkMk id="29" creationId="{A1E7198C-0D5C-480C-9F68-E9A52794F057}"/>
          </ac:inkMkLst>
        </pc:inkChg>
        <pc:inkChg chg="add">
          <ac:chgData name="godjan •" userId="dfbc26cbd76f3917" providerId="LiveId" clId="{D32C3681-9713-4DD9-9982-7876DB79D539}" dt="2018-06-13T18:07:37.514" v="1132" actId="1076"/>
          <ac:inkMkLst>
            <pc:docMk/>
            <pc:sldMk cId="3577149410" sldId="271"/>
            <ac:inkMk id="30" creationId="{646D7DBF-2A5F-4C3F-B371-8620BDB88306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1" creationId="{BEEAC855-0287-40E6-821D-F30CA3EBE728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2" creationId="{7FE8F6A7-1815-499E-BC93-6B8F5C5875EC}"/>
          </ac:inkMkLst>
        </pc:inkChg>
        <pc:inkChg chg="add">
          <ac:chgData name="godjan •" userId="dfbc26cbd76f3917" providerId="LiveId" clId="{D32C3681-9713-4DD9-9982-7876DB79D539}" dt="2018-06-13T18:07:38.934" v="1135" actId="1076"/>
          <ac:inkMkLst>
            <pc:docMk/>
            <pc:sldMk cId="3577149410" sldId="271"/>
            <ac:inkMk id="33" creationId="{501E15F5-8F87-4F45-A262-9A4041FEE158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4" creationId="{5A36362F-D843-4961-9E25-6F885E48CBC6}"/>
          </ac:inkMkLst>
        </pc:inkChg>
        <pc:inkChg chg="add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5" creationId="{55C01AED-E7D7-424A-B8EC-E761118E9101}"/>
          </ac:inkMkLst>
        </pc:inkChg>
        <pc:inkChg chg="add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6" creationId="{1688C766-2F48-433E-BBFE-C12ECA2B9B3C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7" creationId="{2ABF39D6-5271-4917-927A-4E7337E03403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8" creationId="{6A68D343-ABFC-430A-BC8C-3DBC73E61A30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9" creationId="{E0D81994-C453-4AB1-8786-A8D24548F70B}"/>
          </ac:inkMkLst>
        </pc:inkChg>
        <pc:inkChg chg="add">
          <ac:chgData name="godjan •" userId="dfbc26cbd76f3917" providerId="LiveId" clId="{D32C3681-9713-4DD9-9982-7876DB79D539}" dt="2018-06-13T18:07:42.076" v="1141" actId="1076"/>
          <ac:inkMkLst>
            <pc:docMk/>
            <pc:sldMk cId="3577149410" sldId="271"/>
            <ac:inkMk id="40" creationId="{9517A178-AB36-4F08-AA3B-16AB10D3A57F}"/>
          </ac:inkMkLst>
        </pc:inkChg>
        <pc:inkChg chg="add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41" creationId="{EE30215F-96D5-472F-BB77-7383B3F348BB}"/>
          </ac:inkMkLst>
        </pc:inkChg>
        <pc:inkChg chg="add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42" creationId="{3E15E3EB-3043-4BDD-8798-162BEB2235A5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3" creationId="{D03A785F-8BF6-4C3C-96E2-4503487FAC78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4" creationId="{AC03EEF7-4DF7-49CF-9A0A-C5D84968CCB8}"/>
          </ac:inkMkLst>
        </pc:inkChg>
        <pc:inkChg chg="add">
          <ac:chgData name="godjan •" userId="dfbc26cbd76f3917" providerId="LiveId" clId="{D32C3681-9713-4DD9-9982-7876DB79D539}" dt="2018-06-13T18:07:44.962" v="1145" actId="1076"/>
          <ac:inkMkLst>
            <pc:docMk/>
            <pc:sldMk cId="3577149410" sldId="271"/>
            <ac:inkMk id="45" creationId="{3FCF06DE-5631-4CAA-B016-9EF404583E0A}"/>
          </ac:inkMkLst>
        </pc:inkChg>
        <pc:inkChg chg="add">
          <ac:chgData name="godjan •" userId="dfbc26cbd76f3917" providerId="LiveId" clId="{D32C3681-9713-4DD9-9982-7876DB79D539}" dt="2018-06-13T18:07:45.557" v="1146" actId="1076"/>
          <ac:inkMkLst>
            <pc:docMk/>
            <pc:sldMk cId="3577149410" sldId="271"/>
            <ac:inkMk id="46" creationId="{97ADB4C6-E52D-491C-94BD-A61E035FFFFF}"/>
          </ac:inkMkLst>
        </pc:inkChg>
        <pc:inkChg chg="add">
          <ac:chgData name="godjan •" userId="dfbc26cbd76f3917" providerId="LiveId" clId="{D32C3681-9713-4DD9-9982-7876DB79D539}" dt="2018-06-13T18:07:46.282" v="1147" actId="1076"/>
          <ac:inkMkLst>
            <pc:docMk/>
            <pc:sldMk cId="3577149410" sldId="271"/>
            <ac:inkMk id="47" creationId="{7E0D7A01-8E48-4A35-B617-A92FA980AEB8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8" creationId="{F2A1BC1F-3D0D-43CA-90DA-AEC8998D7D68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9" creationId="{9DE8A574-AFB8-43E8-B3F3-CD007016E72A}"/>
          </ac:inkMkLst>
        </pc:inkChg>
        <pc:inkChg chg="add">
          <ac:chgData name="godjan •" userId="dfbc26cbd76f3917" providerId="LiveId" clId="{D32C3681-9713-4DD9-9982-7876DB79D539}" dt="2018-06-13T18:07:48.507" v="1150" actId="1076"/>
          <ac:inkMkLst>
            <pc:docMk/>
            <pc:sldMk cId="3577149410" sldId="271"/>
            <ac:inkMk id="50" creationId="{D3975910-4694-4698-ABC7-9ACBACCE8E99}"/>
          </ac:inkMkLst>
        </pc:inkChg>
        <pc:inkChg chg="add">
          <ac:chgData name="godjan •" userId="dfbc26cbd76f3917" providerId="LiveId" clId="{D32C3681-9713-4DD9-9982-7876DB79D539}" dt="2018-06-13T18:07:49.057" v="1151" actId="1076"/>
          <ac:inkMkLst>
            <pc:docMk/>
            <pc:sldMk cId="3577149410" sldId="271"/>
            <ac:inkMk id="51" creationId="{0B462651-FC0A-443A-8E32-32779DED026D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2" creationId="{E03761AF-1C50-43A9-8D24-FFE86C6CF49A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3" creationId="{0314818D-6CF8-4D27-9FD8-61AEAD836A4A}"/>
          </ac:inkMkLst>
        </pc:inkChg>
        <pc:inkChg chg="add">
          <ac:chgData name="godjan •" userId="dfbc26cbd76f3917" providerId="LiveId" clId="{D32C3681-9713-4DD9-9982-7876DB79D539}" dt="2018-06-13T18:07:50.926" v="1154" actId="1076"/>
          <ac:inkMkLst>
            <pc:docMk/>
            <pc:sldMk cId="3577149410" sldId="271"/>
            <ac:inkMk id="54" creationId="{71F44F61-E934-48FA-8952-81DE211C541E}"/>
          </ac:inkMkLst>
        </pc:inkChg>
        <pc:inkChg chg="add">
          <ac:chgData name="godjan •" userId="dfbc26cbd76f3917" providerId="LiveId" clId="{D32C3681-9713-4DD9-9982-7876DB79D539}" dt="2018-06-13T18:07:51.730" v="1155" actId="1076"/>
          <ac:inkMkLst>
            <pc:docMk/>
            <pc:sldMk cId="3577149410" sldId="271"/>
            <ac:inkMk id="55" creationId="{47682BE2-61F4-448C-B414-5EE585204500}"/>
          </ac:inkMkLst>
        </pc:inkChg>
        <pc:inkChg chg="add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6" creationId="{86432005-9BF6-4951-9130-8E31AE928426}"/>
          </ac:inkMkLst>
        </pc:inkChg>
        <pc:inkChg chg="add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7" creationId="{D63980A0-E3BE-483D-8776-20C1BB8097E6}"/>
          </ac:inkMkLst>
        </pc:inkChg>
        <pc:inkChg chg="add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8" creationId="{DEBFD663-7C41-4AE6-8CE4-64AE03F57109}"/>
          </ac:inkMkLst>
        </pc:inkChg>
        <pc:inkChg chg="add">
          <ac:chgData name="godjan •" userId="dfbc26cbd76f3917" providerId="LiveId" clId="{D32C3681-9713-4DD9-9982-7876DB79D539}" dt="2018-06-13T18:07:54.543" v="1157" actId="1076"/>
          <ac:inkMkLst>
            <pc:docMk/>
            <pc:sldMk cId="3577149410" sldId="271"/>
            <ac:inkMk id="59" creationId="{B2334C33-77DA-4FA5-8D63-E19B3E71F713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4T07:12:24.865" v="1211"/>
        <pc:sldMkLst>
          <pc:docMk/>
          <pc:sldMk cId="2370966198" sldId="272"/>
        </pc:sldMkLst>
        <pc:spChg chg="del">
          <ac:chgData name="godjan •" userId="dfbc26cbd76f3917" providerId="LiveId" clId="{D32C3681-9713-4DD9-9982-7876DB79D539}" dt="2018-06-14T07:09:26.109" v="1165" actId="478"/>
          <ac:spMkLst>
            <pc:docMk/>
            <pc:sldMk cId="2370966198" sldId="272"/>
            <ac:spMk id="2" creationId="{CA1323B9-748F-4CA9-B9EA-5129BD8FB02C}"/>
          </ac:spMkLst>
        </pc:spChg>
        <pc:spChg chg="del">
          <ac:chgData name="godjan •" userId="dfbc26cbd76f3917" providerId="LiveId" clId="{D32C3681-9713-4DD9-9982-7876DB79D539}" dt="2018-06-14T07:09:24.734" v="1164" actId="478"/>
          <ac:spMkLst>
            <pc:docMk/>
            <pc:sldMk cId="2370966198" sldId="272"/>
            <ac:spMk id="3" creationId="{3147DBB3-834B-4D0B-96A4-39D68C4FD451}"/>
          </ac:spMkLst>
        </pc:spChg>
        <pc:spChg chg="add">
          <ac:chgData name="godjan •" userId="dfbc26cbd76f3917" providerId="LiveId" clId="{D32C3681-9713-4DD9-9982-7876DB79D539}" dt="2018-06-14T07:10:08.651" v="1170" actId="26606"/>
          <ac:spMkLst>
            <pc:docMk/>
            <pc:sldMk cId="2370966198" sldId="272"/>
            <ac:spMk id="9" creationId="{84574769-622A-4DC6-9C80-C21D1899F34C}"/>
          </ac:spMkLst>
        </pc:spChg>
        <pc:spChg chg="add">
          <ac:chgData name="godjan •" userId="dfbc26cbd76f3917" providerId="LiveId" clId="{D32C3681-9713-4DD9-9982-7876DB79D539}" dt="2018-06-14T07:10:08.651" v="1170" actId="26606"/>
          <ac:spMkLst>
            <pc:docMk/>
            <pc:sldMk cId="2370966198" sldId="272"/>
            <ac:spMk id="11" creationId="{AE0022E2-857A-4FF7-B6FA-C9DC7E280D45}"/>
          </ac:spMkLst>
        </pc:spChg>
        <pc:picChg chg="add mod">
          <ac:chgData name="godjan •" userId="dfbc26cbd76f3917" providerId="LiveId" clId="{D32C3681-9713-4DD9-9982-7876DB79D539}" dt="2018-06-14T07:10:08.651" v="1170" actId="26606"/>
          <ac:picMkLst>
            <pc:docMk/>
            <pc:sldMk cId="2370966198" sldId="272"/>
            <ac:picMk id="4" creationId="{BA0313C2-C823-4B70-A164-865FACABC257}"/>
          </ac:picMkLst>
        </pc:pic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5" creationId="{DBD60604-A02D-492E-B0B3-A628FB215C94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6" creationId="{3E6FAFA2-8310-4D82-B238-0A7B4F362651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7" creationId="{48427207-C86A-4117-BC81-8645E38B52C6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8" creationId="{2D7B737E-E94D-43FA-8B21-728BC9210521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10" creationId="{32686262-4855-41FA-84A7-21E6864D9F2F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2" creationId="{A02D22C2-3EB7-45AD-8159-2DF3319EE597}"/>
          </ac:inkMkLst>
        </pc:inkChg>
        <pc:inkChg chg="add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13" creationId="{313E99F5-50FD-4A75-B79F-5051C2D3283E}"/>
          </ac:inkMkLst>
        </pc:inkChg>
        <pc:inkChg chg="add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14" creationId="{FDC8AE14-BDA1-49A3-AED8-F741BD8F59FB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5" creationId="{D7C5D14B-486B-4AD7-B516-60B99C7BCB2E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6" creationId="{42A87D61-F499-46AD-A9EA-BDB263C4437A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7" creationId="{A57E19F0-851E-4AE6-8383-366EAE0B22B3}"/>
          </ac:inkMkLst>
        </pc:inkChg>
        <pc:inkChg chg="add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8" creationId="{D5A107F7-BDD4-4843-A62F-FAD0845F6CC6}"/>
          </ac:inkMkLst>
        </pc:inkChg>
        <pc:inkChg chg="add del">
          <ac:chgData name="godjan •" userId="dfbc26cbd76f3917" providerId="LiveId" clId="{D32C3681-9713-4DD9-9982-7876DB79D539}" dt="2018-06-14T07:10:59.516" v="1183"/>
          <ac:inkMkLst>
            <pc:docMk/>
            <pc:sldMk cId="2370966198" sldId="272"/>
            <ac:inkMk id="19" creationId="{51E17A87-101B-471A-864C-424BB57CC31B}"/>
          </ac:inkMkLst>
        </pc:inkChg>
        <pc:inkChg chg="add">
          <ac:chgData name="godjan •" userId="dfbc26cbd76f3917" providerId="LiveId" clId="{D32C3681-9713-4DD9-9982-7876DB79D539}" dt="2018-06-14T07:11:01.050" v="1184"/>
          <ac:inkMkLst>
            <pc:docMk/>
            <pc:sldMk cId="2370966198" sldId="272"/>
            <ac:inkMk id="20" creationId="{4C1EA129-32A6-4CFB-8FB5-C03E8ADE00D2}"/>
          </ac:inkMkLst>
        </pc:inkChg>
        <pc:inkChg chg="add">
          <ac:chgData name="godjan •" userId="dfbc26cbd76f3917" providerId="LiveId" clId="{D32C3681-9713-4DD9-9982-7876DB79D539}" dt="2018-06-14T07:11:02.391" v="1185"/>
          <ac:inkMkLst>
            <pc:docMk/>
            <pc:sldMk cId="2370966198" sldId="272"/>
            <ac:inkMk id="21" creationId="{D211A81E-67A5-4C96-9F6E-6E753022AC07}"/>
          </ac:inkMkLst>
        </pc:inkChg>
        <pc:inkChg chg="add">
          <ac:chgData name="godjan •" userId="dfbc26cbd76f3917" providerId="LiveId" clId="{D32C3681-9713-4DD9-9982-7876DB79D539}" dt="2018-06-14T07:11:08.821" v="1186"/>
          <ac:inkMkLst>
            <pc:docMk/>
            <pc:sldMk cId="2370966198" sldId="272"/>
            <ac:inkMk id="22" creationId="{86B369FC-FFC9-4C8F-9173-4D021F9A6BBF}"/>
          </ac:inkMkLst>
        </pc:inkChg>
        <pc:inkChg chg="add">
          <ac:chgData name="godjan •" userId="dfbc26cbd76f3917" providerId="LiveId" clId="{D32C3681-9713-4DD9-9982-7876DB79D539}" dt="2018-06-14T07:11:10.157" v="1187"/>
          <ac:inkMkLst>
            <pc:docMk/>
            <pc:sldMk cId="2370966198" sldId="272"/>
            <ac:inkMk id="23" creationId="{99AE5187-E46F-4C8A-A015-BAB3A67003FE}"/>
          </ac:inkMkLst>
        </pc:inkChg>
        <pc:inkChg chg="add">
          <ac:chgData name="godjan •" userId="dfbc26cbd76f3917" providerId="LiveId" clId="{D32C3681-9713-4DD9-9982-7876DB79D539}" dt="2018-06-14T07:11:11.274" v="1188"/>
          <ac:inkMkLst>
            <pc:docMk/>
            <pc:sldMk cId="2370966198" sldId="272"/>
            <ac:inkMk id="24" creationId="{9A7AAC65-9D50-4235-81EA-05FA244B4595}"/>
          </ac:inkMkLst>
        </pc:inkChg>
        <pc:inkChg chg="add">
          <ac:chgData name="godjan •" userId="dfbc26cbd76f3917" providerId="LiveId" clId="{D32C3681-9713-4DD9-9982-7876DB79D539}" dt="2018-06-14T07:11:36.260" v="1189"/>
          <ac:inkMkLst>
            <pc:docMk/>
            <pc:sldMk cId="2370966198" sldId="272"/>
            <ac:inkMk id="25" creationId="{7E584974-D22D-4A9C-B521-FC12C83E9150}"/>
          </ac:inkMkLst>
        </pc:inkChg>
        <pc:inkChg chg="add del">
          <ac:chgData name="godjan •" userId="dfbc26cbd76f3917" providerId="LiveId" clId="{D32C3681-9713-4DD9-9982-7876DB79D539}" dt="2018-06-14T07:11:39.464" v="1192"/>
          <ac:inkMkLst>
            <pc:docMk/>
            <pc:sldMk cId="2370966198" sldId="272"/>
            <ac:inkMk id="26" creationId="{A39078F3-E63A-4D47-8227-1144E0A6CF6C}"/>
          </ac:inkMkLst>
        </pc:inkChg>
        <pc:inkChg chg="add del">
          <ac:chgData name="godjan •" userId="dfbc26cbd76f3917" providerId="LiveId" clId="{D32C3681-9713-4DD9-9982-7876DB79D539}" dt="2018-06-14T07:11:39.464" v="1192"/>
          <ac:inkMkLst>
            <pc:docMk/>
            <pc:sldMk cId="2370966198" sldId="272"/>
            <ac:inkMk id="27" creationId="{5144A3BD-CBBD-4DD5-8EBF-D2AD777F8764}"/>
          </ac:inkMkLst>
        </pc:inkChg>
        <pc:inkChg chg="add del">
          <ac:chgData name="godjan •" userId="dfbc26cbd76f3917" providerId="LiveId" clId="{D32C3681-9713-4DD9-9982-7876DB79D539}" dt="2018-06-14T07:11:42.063" v="1193"/>
          <ac:inkMkLst>
            <pc:docMk/>
            <pc:sldMk cId="2370966198" sldId="272"/>
            <ac:inkMk id="28" creationId="{2543B28F-8AF0-4602-8915-A6F287213044}"/>
          </ac:inkMkLst>
        </pc:inkChg>
        <pc:inkChg chg="add del">
          <ac:chgData name="godjan •" userId="dfbc26cbd76f3917" providerId="LiveId" clId="{D32C3681-9713-4DD9-9982-7876DB79D539}" dt="2018-06-14T07:11:46.081" v="1196"/>
          <ac:inkMkLst>
            <pc:docMk/>
            <pc:sldMk cId="2370966198" sldId="272"/>
            <ac:inkMk id="29" creationId="{C0F17132-DC72-4D89-801F-C3406D9EC336}"/>
          </ac:inkMkLst>
        </pc:inkChg>
        <pc:inkChg chg="add del">
          <ac:chgData name="godjan •" userId="dfbc26cbd76f3917" providerId="LiveId" clId="{D32C3681-9713-4DD9-9982-7876DB79D539}" dt="2018-06-14T07:11:46.081" v="1196"/>
          <ac:inkMkLst>
            <pc:docMk/>
            <pc:sldMk cId="2370966198" sldId="272"/>
            <ac:inkMk id="30" creationId="{8A0FE157-42EE-4408-8FB0-D760D9D4242C}"/>
          </ac:inkMkLst>
        </pc:inkChg>
        <pc:inkChg chg="add">
          <ac:chgData name="godjan •" userId="dfbc26cbd76f3917" providerId="LiveId" clId="{D32C3681-9713-4DD9-9982-7876DB79D539}" dt="2018-06-14T07:11:46.081" v="1196"/>
          <ac:inkMkLst>
            <pc:docMk/>
            <pc:sldMk cId="2370966198" sldId="272"/>
            <ac:inkMk id="31" creationId="{E93702B5-AD17-42BE-B643-A60C76A171C6}"/>
          </ac:inkMkLst>
        </pc:inkChg>
        <pc:inkChg chg="add del">
          <ac:chgData name="godjan •" userId="dfbc26cbd76f3917" providerId="LiveId" clId="{D32C3681-9713-4DD9-9982-7876DB79D539}" dt="2018-06-14T07:11:47.938" v="1199"/>
          <ac:inkMkLst>
            <pc:docMk/>
            <pc:sldMk cId="2370966198" sldId="272"/>
            <ac:inkMk id="32" creationId="{6B56E4E2-56C1-4BEA-BEA9-8DD35DC63CF9}"/>
          </ac:inkMkLst>
        </pc:inkChg>
        <pc:inkChg chg="add del">
          <ac:chgData name="godjan •" userId="dfbc26cbd76f3917" providerId="LiveId" clId="{D32C3681-9713-4DD9-9982-7876DB79D539}" dt="2018-06-14T07:11:47.938" v="1199"/>
          <ac:inkMkLst>
            <pc:docMk/>
            <pc:sldMk cId="2370966198" sldId="272"/>
            <ac:inkMk id="33" creationId="{827244F5-AE66-41BE-A143-A9B198636829}"/>
          </ac:inkMkLst>
        </pc:inkChg>
        <pc:inkChg chg="add">
          <ac:chgData name="godjan •" userId="dfbc26cbd76f3917" providerId="LiveId" clId="{D32C3681-9713-4DD9-9982-7876DB79D539}" dt="2018-06-14T07:11:47.938" v="1199"/>
          <ac:inkMkLst>
            <pc:docMk/>
            <pc:sldMk cId="2370966198" sldId="272"/>
            <ac:inkMk id="34" creationId="{CF43D054-3C1D-44C1-AD04-F179BA749BCD}"/>
          </ac:inkMkLst>
        </pc:inkChg>
        <pc:inkChg chg="add del">
          <ac:chgData name="godjan •" userId="dfbc26cbd76f3917" providerId="LiveId" clId="{D32C3681-9713-4DD9-9982-7876DB79D539}" dt="2018-06-14T07:11:51.856" v="1202"/>
          <ac:inkMkLst>
            <pc:docMk/>
            <pc:sldMk cId="2370966198" sldId="272"/>
            <ac:inkMk id="35" creationId="{E5144C09-D67F-434B-B870-22833C77E50A}"/>
          </ac:inkMkLst>
        </pc:inkChg>
        <pc:inkChg chg="add del">
          <ac:chgData name="godjan •" userId="dfbc26cbd76f3917" providerId="LiveId" clId="{D32C3681-9713-4DD9-9982-7876DB79D539}" dt="2018-06-14T07:11:51.856" v="1202"/>
          <ac:inkMkLst>
            <pc:docMk/>
            <pc:sldMk cId="2370966198" sldId="272"/>
            <ac:inkMk id="36" creationId="{87F72D3D-16C0-438A-9E2E-67EDE648F8A0}"/>
          </ac:inkMkLst>
        </pc:inkChg>
        <pc:inkChg chg="add">
          <ac:chgData name="godjan •" userId="dfbc26cbd76f3917" providerId="LiveId" clId="{D32C3681-9713-4DD9-9982-7876DB79D539}" dt="2018-06-14T07:11:51.856" v="1202"/>
          <ac:inkMkLst>
            <pc:docMk/>
            <pc:sldMk cId="2370966198" sldId="272"/>
            <ac:inkMk id="37" creationId="{C1AF294B-6728-4D98-AC43-DE40F95A396D}"/>
          </ac:inkMkLst>
        </pc:inkChg>
        <pc:inkChg chg="add del">
          <ac:chgData name="godjan •" userId="dfbc26cbd76f3917" providerId="LiveId" clId="{D32C3681-9713-4DD9-9982-7876DB79D539}" dt="2018-06-14T07:11:54.904" v="1205"/>
          <ac:inkMkLst>
            <pc:docMk/>
            <pc:sldMk cId="2370966198" sldId="272"/>
            <ac:inkMk id="38" creationId="{3BAA594B-4758-4D2A-AA1A-D5532FD813E7}"/>
          </ac:inkMkLst>
        </pc:inkChg>
        <pc:inkChg chg="add del">
          <ac:chgData name="godjan •" userId="dfbc26cbd76f3917" providerId="LiveId" clId="{D32C3681-9713-4DD9-9982-7876DB79D539}" dt="2018-06-14T07:11:54.904" v="1205"/>
          <ac:inkMkLst>
            <pc:docMk/>
            <pc:sldMk cId="2370966198" sldId="272"/>
            <ac:inkMk id="39" creationId="{0AA3458B-CCEF-4A43-871D-464C9ABED3C3}"/>
          </ac:inkMkLst>
        </pc:inkChg>
        <pc:inkChg chg="add">
          <ac:chgData name="godjan •" userId="dfbc26cbd76f3917" providerId="LiveId" clId="{D32C3681-9713-4DD9-9982-7876DB79D539}" dt="2018-06-14T07:11:54.904" v="1205"/>
          <ac:inkMkLst>
            <pc:docMk/>
            <pc:sldMk cId="2370966198" sldId="272"/>
            <ac:inkMk id="40" creationId="{80539ECA-8678-430B-B8B3-53EF968280ED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1" creationId="{EA1F749B-B0E3-4B2A-AA2F-3F33F74D8DF3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2" creationId="{F6E4A189-4325-4D49-A526-11C50F6741AF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3" creationId="{02DCF896-20B5-4839-A312-268897BCE312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4" creationId="{7B9C0A88-451E-46F2-A03D-01AA01C507E5}"/>
          </ac:inkMkLst>
        </pc:inkChg>
        <pc:inkChg chg="add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5" creationId="{1C8CBB16-E68B-4336-84E1-98DCB4138C07}"/>
          </ac:inkMkLst>
        </pc:inkChg>
        <pc:inkChg chg="add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6" creationId="{B7DA4B26-99EF-4548-9088-7CCD391BBF0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29.1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770 4277 4224,'-14'12'1568,"4"-12"-1216,-8 5 384,9-5 96,-4 0 32,-6-5 32,-3 2-224,-9-9-64,-15-8-352,-9-14-160,-13-18 0,-6-25 0,2-4 32,0-8-64,8-7-64,8-14-64,11-7 32,9-10-32,8 3 0,14 3 64,11-5 0,11 1 0,14 11 0,15 9-96,14 11 64,16 22 32,10 20 64,1 23-32,4 21-32,14 19 32,13 30 32,14 19-32,-5 18 64,-4 16-64,-9 7-32,-4 20 32,-10 12 32,-28-3 32,-22 7 96,-23 13 320,-23 0 224,-17-12-192,-20-14-64,-25-9 0,-24-19 32,-5-31-448,0-21-96,1-36-1280,-10-24-480,-9-37-1568,5-27-1088,18-33 1920</inkml:trace>
  <inkml:trace contextRef="#ctx0" brushRef="#br0" timeOffset="898.794">2139 3286 2944,'-18'-8'1120,"14"5"-864,-9-11 512,3 7 192,1-6-160,-4-7 0,-6-4-160,1-13-32,-1-3-320,6-4-160,5-1-32,-3-4-128,8-3 0,6 0 32,8 3 64,2 5-32,9 2-32,10 2 32,5 13-32,8 10 0,6 8 64,3 14-32,-4 7-32,-10 12 32,-3 4 32,-5 13 32,-13-1 96,-16 1 32,-6 4 96,-11-5-160,-9 1-32,1-6-64,-2-1-64,3-7 32,-3-2-32,0-8 0,8-2 0,2-3-96,-1-4 0,2 0 64,4 1 0,4-9-64,5 0 0,0 0 64,14 0 64,4-5-64,6-2-64,8-6 128,3 1 32,10-8-96,1-1-32,-1-2 32,-3-11 0,-6-6-128,-4-7 32,-9-15 544,-4-6 288,-11-6 128,-13-7 128,-12-3-96,-25-5 32,-17-8-320,-18-9 0,-14 1-352,5 8-64,-10-4-96,-5 12-64,2 4-64,3-4 32,14-8-128,18-4-32,23-9-192,23-7 0,31-13 128,33-15 128,18 2-64,18 2 64,28-9-224,26 1-96,10 4-800,9 2-416,3 7-1664</inkml:trace>
  <inkml:trace contextRef="#ctx0" brushRef="#br0" timeOffset="1854.366">3419 2602 3712,'0'-12'1472,"4"3"-1120,1-2 96,0 2 32,3-3 64,2-8 64,4-12-64,4-13 64,4-16-320,10-28 96,9-20 128,19-12-128,2-12-64,7-14-96,0 3-64,-1 6-192,-4 12 32,0 10 64,5 10 96,-2 5-64,2 8-64,-5 7 0,-5 17 32,-9 12-32,-10 13 64,-8 12 64,-10 12 64,-3 12 256,-6 11 64,-8 14-256,0 7-96,-1 13-128,1 8 32,0 11-64,3 9-32,11 11 32,-1 13-32,1 9 0,3 3 0,1 4-96,-4 0 64,3 4 32,-4 6 64,6-8-32,-8-9-32,8-12 32,-2-6-32,1-16-288,-4-10-128,-1-14-832,-1-16-320</inkml:trace>
  <inkml:trace contextRef="#ctx0" brushRef="#br0" timeOffset="2679.149">5450 2247 3072,'-10'3'1120,"10"-3"-864,5-3 224,-5 3 64,5-5 256,-2 1 160,8-21-32,-3 5 64,15-36-256,-6 8-128,34-47-352,-9 28-160,30-59 0,-13 25 0,23-40 32,-18 31 0,14-45 64,26-35-32,-8 25 64,-5 16-128,-5 14 0,-4 11 32,-23 35 0,-9 20-64,4-4-64,7-4 32,-16 25-32,-4 23 128,-14 24 64,-4 2 128,-1 35 32,-4-4-160,6 41-128,3 44 32,-5-16 0,-4-19-128,9 43-32,10 49 96,0 0 96,-5-4-32,-5-1 0,0-3-32,-8-36 32,-1-25-64,1 20-32,-6 25-192,-5-45-32,3-23-672,-11-3-224,0 8-1824,-5-28-1376,-9-23 1632</inkml:trace>
  <inkml:trace contextRef="#ctx0" brushRef="#br0" timeOffset="2936.463">5987 1444 3200,'-51'9'1216,"51"-9"-928,5 5 800,-5-5 352,9 0-160,1 0 64,17 0-640,0 0-160,13 3-352,-3 0-128,35 6-32,-11-1 32,38 4 32,-16-4-32,29 4-64,-19 0-768,38 5-288,42 3-1920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27 372 4736,'0'-3'1760,"0"3"-1376,5-9 800,-5 9 352,0-5-352,0 5-96,0-3-384,0-1-96,0-4-352,0 0-96,-5-4 32,5 3-32,-3-7 64,-2 4-64,0-5 64,0 2-128,1-5-64,-1-9 0,5 6 32,5-3-96,4-2 0,1-1-32,3 6-64,6 2 96,3 1 0,5 8-416,1 1-160,-1 2-1664,0 9-736,0 9-32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1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46 336 5248,'0'0'713,"0"0"-273,0 0-114,0 0-51,0 0 112,0-1-95,0 1-81,0 0-67,0-1-54,0 1-37,0-2 27,0 1-9,0 0 80,0 1-33,0 0 33,0 0 80,0 0 65,0 0 71,0 0 79,0 3 33,-1 0-45,1 0-42,-1 0-39,1-1-39,-1 1-34,-1 3 181,0 0-115,0-1-97,-1 1-80,1 0-62,-1-1-47,-6 18 80,7-17-47,1 1 57,-4 18 97,1-1-86,0 2-55,2-13-58,1 1-1,0 10-47,1-18 2,1 0 1,-1-1 0,1 1-1,0-1 1,0 1-1,0-1 1,1 1 0,0-1-1,0 0 1,1 0 0,-1 0-1,1 0 1,0 0-1,0 0 1,1-1 0,3 4-3,-5-6-4,0 0 0,0 0 0,0-1 1,1 1-1,-1 0 0,1-1 1,0 1-1,-1-1 0,1 0 1,0 0-1,0 0 4,1 0 1,0-1 1,0 1 0,0-1-1,-1 0 1,1 0-1,0 0 1,0-1-1,0 1 1,0-1-1,-1 0 1,1 0-1,1-1-1,9-3 13,-1-2 0,1 0 0,-1 0 0,-1-1-1,2-2-12,-3 2-4,33-24-69,-19 10 55,-5 2 46,0-1 56,-10 12 73,2 1 103,0 3 95,-1 3 89,-8 3-181,-1 2-81,-1 2-40,-1 2-3,-1-5-81,3 35 246,0-19-197,1 0-38,0 0-44,1 0-49,0-1-54,0 1-60,0 0-66,-1 0-70,-1-11-21,0 0-60,0-1-83,0 0-106,0-2 111,0 0-64,0 0-71,1 0-78,-1-1-23,1 0-66,-1 0-212,2 3-545,-4-6 1490</inkml:trace>
  <inkml:trace contextRef="#ctx0" brushRef="#br0" timeOffset="252.337">232 7 6400,'-2'-1'605,"2"-1"-32,1 0 475,3 1-122,1 1-117,1 0-108,0 1-103,-1 0-96,-1-1-88,44 17 190,-32-12-443,0 1-55,-2-2-73,-1-1-63,1 1-76,0 0-86,-3-1-43,0-1-75,1 1-83,-1-1-88,1 0-96,-1 0-102,0 0-110,1 0-115,3 0-275,9 0-666</inkml:trace>
  <inkml:trace contextRef="#ctx0" brushRef="#br0" timeOffset="712.098">808 214 7296,'0'0'763,"0"0"-81,0 0-75,0 0-70,1 0-64,0-1-59,0 1-51,0 0-48,2-1 153,0 1-101,0-1-71,4 0 320,-3 1-155,7-1-136,1-2-71,-1 0-63,1-2-57,1 0-38,1 1-56,2-1 41,0-1-46,15-5-1,-9 8 46,-17 3-21,-8-1-2,-12 4 3,2 3-55,-37 18 94,38-18-46,1 1 0,-1 0-1,1 1 1,1 0 0,-4 5-53,-5 5 139,0 2 45,2-1 144,2 1 0,-5 8-328,-2 8 291,4 2-95,8-13-144,3 2-83,4-4 3,2-19 30,1 1 0,0-1 0,1 1 0,-1-1 1,1 1-1,0-1 0,0 0 0,0 1 0,1-1 1,0 1-3,7 10-16,3-3-39,4-3-56,3-4-74,-9-4 19,-1 0-65,1-1-62,0-1-57,-1 1-53,1-1-49,0-1-46,-1 0-40,7-1-397,-1-1-77,3 0-281,8-4-745,-26 8 1991,12-4-1076,6-1-644</inkml:trace>
  <inkml:trace contextRef="#ctx0" brushRef="#br0" timeOffset="1051.188">1160 490 8448,'-3'-1'594,"0"0"-53,1 0-49,-1 0-45,1 0-39,1-1-37,-2-2 280,2-1 12,1 4-573,1 0 1,-1 0-1,0 0 1,0 0-1,1 0 1,-1 0-1,1 0 1,-1 0 0,1 0-1,-1 0 1,1 1-1,0-1 1,-1 0-1,1 0 1,0 0-91,13-14 170,1 0-1,1 0 1,16-11-170,-22 19 57,0 1 1,0 0-1,7-3-57,-10 7 11,-1-1 0,1 1 0,0 0 0,0 0 0,0 1 0,2 0-11,-6 0 3,0 1 0,0 0 1,0 0-1,0 0 1,0 1-1,-1-1 1,1 1-1,0-1 1,0 1-1,0 0 1,-1 0-1,1 0 1,-1 1-1,1-1 1,1 2-4,-1-1 10,0 0 1,-1 0 0,1 1-1,-1-1 1,0 1 0,0 0-1,0 0 1,0 0 0,-1 0-1,1 0 1,-1 0 0,1 0-11,0 4 28,0 0 1,0 0 0,-1 0-1,0 1 1,0-1 0,-1 0 0,0 0-1,0 1 1,0-1 0,-1 0 0,-2 6-29,-3 6 210,-3-2-59,-4-1-48,-1-2-36,3-5-32,0 0 0,0-1 0,-1 0 1,-7 2-36,8-4-43,-23 4 85,23-8-74,0-1-58,2-2-44,1 0-67,0-2-78,2 0-91,0-3-104,2 0-114,3 2 247,0-1-33,0 0-36,1 0-35,0-1-146,1 0-33,1 0-37,-1 0-44,3-4-513,2-5-732</inkml:trace>
  <inkml:trace contextRef="#ctx0" brushRef="#br0" timeOffset="1543.871">1567 547 5120,'-1'1'31,"0"1"41,1-1 40,-1 1 35,0 0 247,1 0 111,0 0-36,0-1 48,1 0 147,1 1 385,1-2 208,-1 0-471,0 0-193,1-1-76,-1 0-158,0 0-78,0-1-89,1 1-100,5-6 497,1 0-110,0-1-96,0-1-82,1-2-28,0 0-74,-2 0-63,11-12 124,-12 15-144,17-24 182,-3 0-65,3-8-10,8-21 68,-31 58-266,12-27 174,-10 20-94,-2 0 51,-1 10-155,0 0 0,0 0 0,0 0 0,-1 0 0,1 0 0,0 0 0,0 0 0,0 0 0,0 0 0,0 0 0,0 0 0,0 0 0,0 0 0,0 1 0,0-1 0,0 0 0,0 0 0,0 0 0,0 0 0,0 0 0,-1 0 0,1 0 0,0 0 0,0 0 0,0 0 0,0-1 0,0 1 0,0 0 0,0 0 0,0 0 0,0 0 0,0 0 0,0 0 0,0 0 0,0 0 0,0 0 0,0 0 0,-1 0 0,1 0 0,0 0 0,0 0 0,0 0 0,0 0 0,0 0 0,0 0 0,0 0 0,0 0 0,0 0 0,0-1 0,0 1 0,0 0 0,0 0 0,0 0 0,0 0 0,0 0 0,0 0 0,0 0 0,0 0 0,0 0 0,0 0 0,0 0 0,0 0-1,0 0 1,0 0 0,0-1 0,0 1 0,0 0 0,0 0 0,0 0 0,0 0-1,-5 7-24,-2 4-32,5-6 57,1-3 2,0 0-1,0 0 1,1 1 0,-1-1 0,1 1-1,-1-1 1,1 0 0,0 1 0,0-1-1,0 1 1,0-1 0,1 1 0,-1 0-3,1 0-6,0 0-1,0 1 1,1-1 0,-1 0 0,1 0 0,0 0 0,0 0 0,0 0-1,0-1 1,0 1 0,1 0 0,-1-1 0,2 2 6,2 1-16,0-1 0,0 0 0,0 0 0,0-1 0,0 0 0,6 2 16,19 4 6,-14-8 41,0-1-44,33-9-95,-21 2 93,-15 5 48,0 1 48,6 2 123,-11 1-64,1 0 35,4 5 176,-4 3-50,-3 4-48,-2 1-47,-2 1-45,-2 1-42,-1 0-42,0-1-40,0-2-38,0 3-54,2 22 20,-1-27-41,0 1-57,0 0-104,-1-6 68,1 0-33,0 0-36,0 0-39,-1 0-42,1 0-46,0-2 21,0 1-36,0 0-36,-1 0-41,1-1-40,0 1-43,0 0-45,0-1-46,-1 1-49,1-1-49,0 1-53,0-1-54,0 1-55,0-1-58,0 1-59,0-1-62,0 2 51,0-1 85,1 2-102,0 2-417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0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40 318 3200,'0'0'1207,"-1"1"-123,0-1-114,0 1-111,1 0-103,-1 0-98,0 0-92,1 1-86,-1-1-80,0 1-75,0-1-67,1 1-63,-1 0-56,0 0-50,1 0-45,-1 0-38,0 1-49,1 0-44,-3 6-329,2-6 264,1-1 93,0 0 35,-1 0 46,1 0 59,-1-1 70,1 1 79,0-2-39,-1 3-153,-2 13 143,0-1-46,-3 15 27,2-3-105,2-5-42,0-1 0,2 2-15,0-7-11,1 40-56,4-28 68,5-5 60,1-12 3,2-6 33,-10-5-69,0 0 0,0 0 0,-1 0 0,1-1 0,0 1 1,0-1-1,0 1 0,-1-1 0,1 0 0,0 0-28,23-12 286,8-12 207,3-6-72,1-5-60,-2-1-84,-5 2-109,-18 19-109,1 1 34,12-14 178,-2 3 39,30-31 477,-45 49-630,-1 3-52,-7 5-102,-1 0 1,0 0 0,1-1-1,-1 1 1,1 0-1,-1 0 1,1 0 0,-1 0-1,1 1 1,-1-1-1,1 0 1,-1 0-1,1 0 1,-1 0 0,0 0-1,1 0 1,-1 1-1,1-1 1,-1 0 0,0 0-1,1 1 1,-1-1-1,1 0 1,-1 1 0,0-1-1,0 0 1,1 1-1,-1-1 1,0 0-1,1 1 1,-1-1 0,0 1-1,0-1 1,0 1-4,4 5 49,-1 0 1,0 1 0,-1-1-1,2 4-49,4 28 110,-5-8-26,0 17-84,-3-33 13,1-10-32,-1 8-21,2 22 26,-1-19-23,0-2-52,0-1-75,0-5 31,0 1-35,0-1-39,0-1-42,0 1-47,1 0-50,-1 0-56,1 0-58,-1-3-8,1 0-48,-1 0-67,1-1-90,0 0 61,0-1-56,1 1-189,1 0-488</inkml:trace>
  <inkml:trace contextRef="#ctx0" brushRef="#br0" timeOffset="586.43">780 208 4736,'0'-7'444,"0"3"-97,0 1 9,0 1 83,0 1-112,0 1 48,0 0 53,0 1 59,0 0 64,0 1 71,0 0 74,0 2 82,0-1-334,0 1-70,-1-1-63,0 0-56,0 1-15,0 0-58,-2 1 4,1 0-66,-3 5 55,3-4 8,-3 10 19,0 1 152,0 0-1,-1 11-353,4 1 344,1-14-204,1-1-39,-3 16 19,0 28 31,3-36-63,0 2-59,0-16-91,0-15-13,0-10-33,-2-14 56,0 22 66,0 0 0,0 1 1,-1-1-1,-1-2-14,-1-5 60,-5-9-89,1 16 22,-1 7 37,11 4-62,4 6 16,-3-6 7,-1 0 1,1 0 0,0-1 0,0 1-1,-1-1 1,1 1 0,1-1 0,-1 0-1,0 0 1,0 0 0,0 0 0,2 1 8,0-1-4,-1 0 1,1-1-1,0 1 1,-1-1 0,1 0-1,0 0 1,3 0 3,28-7 66,-3-3 106,-30 10-154,40-18 384,-24 10-162,-5 1-1,0 1 75,0 1 94,0-1 111,-10 6-238,-1 2-58,-1 2-51,0 1-39,0 5 16,-2 4-1,1-7-43,0 28 13,0 1-100,0 71-202,1-85-117,0-14 174,1 0-34,-1-1-10,1-1-41,0 1-49,0-1-56,2 2-170,0-1-116,-2-4 254,0 0-34,1 0-37,0-1-38,-1 1-40,1-1-42,1 0-43,-1-1-46,1 0-47,-1 0-50,1 0-51,0-1-53,1 0-378,1 0-661</inkml:trace>
  <inkml:trace contextRef="#ctx0" brushRef="#br0" timeOffset="847.734">1340 293 6016,'3'-2'376,"-1"0"44,4-1 530,1 1 239,9 1 1739,-9 1-1951,-2 0-281,-4 0-221,0 1-85,0 0-75,0 0-68,-1 1-60,1-1-51,-1 2-42,0-1-36,0 2-14,-1 5-11,1-6 16,0-1 43,0 0 6,-2 19 113,1 1-63,1 0-54,0-1-46,0 25-54,-1-27-58,-1-1 1,-2 13 63,2-17-395,0-5 98,0 2-137,1-5 174,0-1-35,0 1-40,0-1-46,-1 1-51,1-1-55,-1 2-259,0 0-120,0-4 383,1 1-34,0-1-36,-1 0-38,0 2-519,-2 1-662,4-6 1604</inkml:trace>
  <inkml:trace contextRef="#ctx0" brushRef="#br0" timeOffset="1082.107">1154 212 6016,'-3'-3'653,"0"2"-222,1 0-33,-2-2 467,3 2-240,2 0-185,0 0 54,1-1 69,2 0 82,2 0-361,0 0-73,1 0-31,6 1-7,6-2 46,7-1-91,14 1-49,1 0-14,-32 1-164,2 1 60,6 0 69,14-2 114,-18 3-109,0 0-50,1 1-78,0 0-114,-7-1 54,-1 1-40,1 0-41,0 1-46,-1-1-49,1 1-53,-1 0-56,0 0-60,1 1-63,-1 0-67,-1 0-71,1 0-74,0 0-78,-1 1-80,-1 0 257,1 0 36,9 8-1149</inkml:trace>
  <inkml:trace contextRef="#ctx0" brushRef="#br0" timeOffset="1502.981">1589 584 6144,'2'7'804,"0"-2"-308,-2-2-129,1-1-56,0 0-65,-1-1-55,1 0-12,3 1 43,2 1-67,2 1 94,0-2 58,13 3 486,-7-4-376,-7-1-257,1-1-51,-1 0-61,0-1-73,23-11 209,0-4-44,-18 9-96,0 0 0,-1-1 0,-1 0 0,1-1-44,-5 4 12,1-1-1,-1 1 1,-1-1-1,0-1 1,0 1-1,0-1 1,-1 0-1,0 0 1,0 0-1,-1 0 1,0-1-1,-1 1 1,0-1-1,1-4-11,-3-10 11,-6 4 41,5 16-37,0 1 1,-1 0-1,1 0 1,-1 0 0,1 0-1,-1 0 1,0 0-1,0 0 1,0 1-1,1-1 1,-2 1 0,1-1-1,-1 1-15,1-1 29,-1 1-1,0 0 1,0 0-1,0 0 1,0 0 0,-1 0-1,1 1 1,-1-1-29,-1 1 39,1 0 0,-1 0 0,1 0 0,-1 1 1,1-1-1,0 1 0,-1 0 0,1 1 0,0-1 1,-1 1-40,-17 9 434,3 3-51,3 2-47,2 2-45,2 1-43,3 3-40,1 0-37,3 2-35,4-14-77,0 1 1,0 0 0,2 4-60,-1-4 24,1 0 0,1 0 0,1 4-24,-1-6-4,1 0-1,0 1 1,4 6 4,-4-9-19,1 1-1,1-1 1,-1-1 0,4 5 19,7 4-38,1-3-58,-5-5-17,1-2-48,-2-2-18,0-1-46,1-1-52,-1 0-56,4-1-172,-1-2-108,0 0-117,-6 0 317,0 0-34,-1 0-34,0 0-37,1-1-37,-1 0-39,0 0-40,0 0-41,0 0-43,0-1-44,7-4-699,8-4-571</inkml:trace>
  <inkml:trace contextRef="#ctx0" brushRef="#br0" timeOffset="1747.329">2245 272 6784,'-4'1'957,"0"0"-111,1 0-104,0 1-94,0 0-86,0 1-78,0 0-70,1 0-61,-2 3 105,1 0-102,0-1-93,-3 9 278,4-8-250,0-1 68,-4 8 32,1 0-63,0 0-56,1 1-50,-1 3-13,1 0-53,-2 8 4,0 0-59,-3 15 34,-5 32 100,4 1-98,-1 0-72,9-56-170,-1 0 70,-4 39 110,5-31-104,0-13-34,1 1-43,0 0-53,0-1-62,1 2-107,-1 0-99,0 0-112,1-1-123,-1-6 280,1 0-35,0 0-37,0 0-38,0-1-41,0 1-41,0 0-44,0 0-44,0-7 662,0 7-1146,0 2-844,1-6 1164,-1 0 84,1-1 41,1 1-102,0 1-359</inkml:trace>
  <inkml:trace contextRef="#ctx0" brushRef="#br0" timeOffset="2070.463">2235 226 6528,'0'-12'1027,"2"0"-61,-1-1-68,0 2-40,-1 10-473,1 0-105,0 0-88,0 1-73,1-1-45,3-1-36,-3 2 20,-2 0 49,10-3 197,0 1-54,1 2-48,-1 0-42,10 4 51,1 2-107,-8 0-74,0 0-1,0 1 0,0 1-29,7 4 117,-18-10-91,22 15 79,-2 3-47,-16-14-52,0 1 0,0 1 0,-1-1 0,0 1 0,0 0 0,0 0 0,-1 0 0,1 4-6,-3-6 11,0 0-1,-1 0 1,0 0 0,0 1-1,0 2-10,0-4 24,-1 0 0,0 0 1,-1 1-1,1-1 0,-1 0 0,-1 4-24,-9 17 174,-7-1 80,8-14-141,-1-1-1,0 0 1,0 0 0,-7 3-113,-14 6 116,18-13-112,0 0-34,-1-2-41,1-1-47,-1-1-53,1-2-59,0-1-65,0-2-70,10 2 201,-1-1-53,1 0-53,0 0-50,0 0-49,1 0-47,-1-1-46,1 1-43,-1-1-41,1 0-41,0 0-38,1-1-36,-1 1-36,1-1-32,-1-3-820,2 3 877,0 1 46,1-1-82,0-2-305</inkml:trace>
  <inkml:trace contextRef="#ctx0" brushRef="#br0" timeOffset="2739.674">2872 176 6400,'-4'-7'1069,"-1"2"-114,-1 1-109,0 1-102,-1 2-95,1 1-88,-2 1-83,1 0-75,0 2-69,-1 0-63,1 0-56,1 1-49,-1 0-43,1 0-36,-5 4 4,-14 15 331,1 4-74,2 2-66,3 3-60,5 2-53,5 0-45,8-26-106,0 0-1,0-1 0,1 1 1,0-1-1,0 1 0,1 0 1,0-1-1,1 3-17,-1-7 0,-1 0-1,1 0 1,0 0 0,1 0-1,-1 0 1,1 0-1,-1 0 1,1-1 0,0 1-1,0 0 1,0-1-1,0 0 1,0 1 0,0-1-1,1 0 1,-1 0 0,1 0-1,0 0 1,0-1-7,0 1-1,0-1 1,0 0-1,0 0 0,0 0 1,0 0-1,0-1 1,2 1 7,-1-1-18,0 1 0,0-1-1,0-1 1,0 1 0,1-1 0,2 0 18,6-3-12,0 0 0,-1-1-1,1 0 1,-1-1 0,-1 0 0,1-1-1,4-4 13,31-25 35,-25 18 23,0-1 37,-17 15-69,14-13 27,-1-1 0,7-8-53,-14 12 61,1-1 39,7-11-1,-9 11 33,0 1-1,-1-2 1,0-2-132,0-2 56,-3-1-78,-5 18 33,0 1 0,-1 0-1,1 0 1,-1-1 0,0 1 0,0 0 0,0-1 0,0 1-1,0 0 1,0-1 0,-1 1 0,1 0 0,-1-1 0,0 1-1,1 0 1,-1 0 0,0 0 0,0 0 0,-1 0 0,1 0 0,0 0-1,-1 0 1,1 0 0,-1 0 0,1 1 0,-1-1 0,0 1-1,0-1 1,0 1 0,0 0 0,0 0 0,0-1 0,-2 1-11,-2-2 24,0 1 0,0 0 0,0 0 0,0 1 0,-5-1-24,-31-2 66,12 5-37,-20 5-117,41-4 65,-1 0 0,1 1-1,-1 0 1,0 1 23,-18 12 19,26-15-68,-3 3-66,-1 0 107,0 1 83,-8 8 191,9-8-227,1-1-66,1 1-77,-1 0-97,2 0-117,0-2 109,1-1-36,0 1-39,1 0-42,-1-1-43,1 1-46,-1 0-50,1 0-50,0-2-132,0-1-40,1 1-43,0-1-43,2 2-552,3 2-779</inkml:trace>
  <inkml:trace contextRef="#ctx0" brushRef="#br0" timeOffset="3167.532">2862 1 5504,'-2'0'543,"1"0"-90,0 1-81,0-1-72,0 1-20,1 0-72,-1 0-28,0 2 7,0-1 33,0 0 6,0 0 55,1-2-99,-1 1 34,1-1 316,-1 1-116,1 0-102,0 0-87,-1 0-48,1 0-78,0 0-56,0 2-3,0-2 40,0 0 8,0-1 47,-1 10 436,-2 0-66,1 0-62,-1 0-61,0 1-21,0 1-72,0 0-68,1 0-65,-6 49 621,2 0-98,2 0-112,2-30-330,0 0-33,-2 20 55,1-1-100,-2 29 18,2 8-90,1-40-89,0-2-40,0-2-44,-1-5-50,3-30 90,-4 38-239,3-31 155,0 0-38,0-2-8,1 0-42,-1-1-48,1 1-54,0-3 5,0 0-46,0 1-52,0-1-55,1 0-59,-1 0-63,1 1-67,0-1-72,1 4-625,1-2-80,0-3 233,1 3-652</inkml:trace>
  <inkml:trace contextRef="#ctx0" brushRef="#br0" timeOffset="3627.302">3292 404 5888,'-1'4'588,"-1"1"-90,0 0-50,0-1-73,1 1-2,1 2 87,0-6-424,0-1 0,0 1 0,0-1 0,1 1-1,-1 0 1,0-1 0,0 0 0,1 1 0,-1-1 0,0 1-1,1-1 1,-1 1 0,1-1 0,-1 0 0,0 1 0,1-1 0,-1 0-1,1 1 1,-1-1 0,1 1-36,5 1 284,1-1 47,-4 0-314,1-1 0,0 0 0,-1 0-1,1 0 1,0-1 0,0 1 0,1-1-17,2-1 8,-1 0 1,1 0-1,-1-1 1,0 0 0,0 0-1,3-2-8,33-27 38,-18 11 55,-23 21-89,17-17 44,-10 8-32,1-1 0,-2 1 0,7-11-16,-3 0 50,-3 0 46,-4 0 63,-5-1 80,0 14-147,-1 0 51,-2 0 82,-2-2 177,5 8-363,0 0 1,0 1-1,1-1 1,-1 1-1,0-1 1,0 1 0,0-1-1,0 1 1,0 0-1,0-1 1,0 1-1,0 0 1,1 0-1,-1 0 1,0-1 0,0 1-1,-1 0-39,-4 1 180,-2 2-43,-2 3 48,-1 1 0,1 0 1,0 0-1,1 1 0,0 0 0,0 1 1,1 0-1,0 0 0,-6 8-185,6-5 331,1 0-1,-6 13-330,-4 19 465,5 2-113,9-22-229,1-1-41,2 0-44,2 1-50,-2-17 49,2-1 1,-1 1-1,1 0 1,1 2-38,7 15 35,1-6-106,-4-10-12,0 0-38,3 1-92,1-1-79,0-2-87,1-1-98,1-2-107,1-1-118,-7-2 304,0-1-34,0 0-33,1-1-36,10-4-627,-8 2 514,1-1-44,9-4-497,11-6-714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8:05.49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76 549 5248,'0'0'464,"0"0"-55,0 0-49,0 0-47,0 0-44,0 0-41,0 0-36,0 0-34,0 0-17,0 0-33,1 0 26,-1 0-78,1 1-14,-1-1-3,0 0 36,1-1 77,-1 1 89,0 0 34,0 0-36,1 0 141,0 0-113,0 1-92,-1-1-79,1 1-42,1 1 10,-1-2 5,-1 1 5,1-1 36,9 9 523,1 0-83,-1 0-78,1 0-70,-1 0-65,1 0-59,-1 0-52,1 0-45,2 2-20,-1 0-44,9 7 7,27 24 57,-33-29-85,-1-1 50,40 34 98,27 16-19,27 23 31,-48-32-101,2 5-47,2 2-54,-1-3-62,152 123 179,-118-103-135,-26-22-70,3-1-75,2-2 79,-21-15 87,41 37-57,-7 10 76,-59-55-104,-6-10-97,-15-14 40,-1 0-43,3 2-144,-6-4 86,0 0-40,0 1-45,-1 0-47,1 0-54,-1 1-56,-2-1 12,0-1-69,-1 1-64,-1 0-58,-1-1-53,-1 0-46,-2-1-42,0-1-35,-2 0-218,-4-1-638</inkml:trace>
  <inkml:trace contextRef="#ctx0" brushRef="#br0" timeOffset="600.393">46 1192 3968,'0'0'113,"-1"0"-1,1 0 1,-1 0-1,1 0 1,0 1 0,-1-1-1,1 0 1,-1 0 0,1 0-1,0 0 1,-1 1 0,1-1-1,-1 0 1,1 0-1,0 1 1,-1-1 0,1 0-1,0 1 1,-1-1 0,1 0-1,0 1 1,0-1 0,-1 0-1,1 1 1,0-1-1,0 1-112,-1 2 934,0-2-61,1-1-601,0-1 203,1-1-40,-1-1-46,0-2-50,0-6 126,0 1-110,1 3-150,-1-1-42,1-7 70,1-15 113,-2 19-191,0 0 56,0-14 164,0 0-51,-1 0-45,1 0-41,-1-13 51,-1 1-68,-1-1-52,0 1-37,-6-48 177,-5-45 75,9 79-155,4 29-108,0 6 7,1-1 50,1 4 101,2 3-41,1 1-39,2 2-34,9-1 75,4 5-100,7 6-65,-7 1-65,0 1 1,4 2-11,-5-1 40,59 17 12,109 33 212,-107-30-199,-35-11-68,0 1-38,-1 1-44,-1 0-55,29 13-396,-48-21 289,0 0-90,-11-5 117,0 1-37,0-1-42,0 1-47,0 0-51,0 0-55,0 0-61,1 0-64,-3-1-83,-1 0-77,2 2-224,5 1-563</inkml:trace>
  <inkml:trace contextRef="#ctx0" brushRef="#br0" timeOffset="1701.449">2410 1061 3328,'-13'-9'750,"7"5"-359,3 3-172,1-1 35,-1-2 334,2 0 9,1-6 871,2 7-971,-1 0-41,1 0-59,0 0-74,-1 1-158,0 1-47,1-1-49,-1 1-57,25-18 761,-1 0-122,2 1-115,0 1-106,2 2-99,1 1-92,1 2-84,3 2-76,-3 2 25,1 1-34,38-5-4,-54 10-63,0 1 0,0 1 0,0 0 0,0 1 0,0 1 0,0 0 1,13 4-4,-23-4 55,0 0 0,0 1 1,0 0-1,-1 0 0,1 0 1,-1 1-1,1 0 0,-1 0 1,0 0-1,-1 1 0,1-1 1,-1 1-1,0 0 0,3 5-55,9 21 213,-14-26-173,0 1-1,0 0 1,-1-1 0,1 6-40,-1 33 125,-2-29-98,-1 1-1,-1 0 1,-1 3-27,-16 45 70,5-23 34,-39 87 327,15-43-68,14-32-80,0-4 2,-2-1-61,10-20-34,1 1-1,2 0 1,-6 18-190,13-27 153,-8 25 131,9-15-154,6-11-86,3-1-37,5-2-44,5-1-49,7 0-89,1-2-118,-9-7 94,-1 0-38,0-1-43,1 1-46,0 0-59,-1-1-54,1 1-59,-1 0-61,6 2-346,-1-2 107,0-2 81,0-2 57,30-2-1105,-27-2 946,1 0-77,-1 1-22,13-1-549,-11 0 561,-6 0 351,-1 0 47,3 0-58,10-2-231,-27 4 770</inkml:trace>
  <inkml:trace contextRef="#ctx0" brushRef="#br0" timeOffset="1952.779">3570 1955 8320,'0'2'840,"0"1"-81,0-2-75,0 1-71,0-1-65,0 0-61,0-1-56,0 1-51,0-1 16,0 0-59,0 0-49,0 0-42,0-1 120,0 1 352,0 1-616,-1-2-85,1-2-89,-1 0-92,0 0-116,1-1-111,-1 1-115,0 0-119,0 1-120,1 2-126,-1 2-128,1 0 451,0 1-34,0-1-186,0 1-39,0 2-871</inkml:trace>
  <inkml:trace contextRef="#ctx0" brushRef="#br0" timeOffset="5170.176">4667 542 4480,'-1'-1'265,"1"-1"-63,0 1-53,-1-1-46,1-1 7,-2-4 6,2 4-17,-1 1 73,1 0-23,0 1 40,0-1 45,-1 1 52,1-1 84,0 1 70,0-1 79,0 1 84,0-1 92,0 1 97,0-1 105,-1 1 110,2 4-737,0 0-78,1 2-40,1 2-16,1 1-1,-1-2 15,3 12 128,0 0-73,-1 1-61,1 0-48,2 9-18,6 17-10,15 39-36,3 2 37,-26-69-56,54 152 38,-35-80-63,-15-44 81,-2 0 0,-1 5-69,-5-17 57,0 0 1,-2-1-1,-3 12-57,1-19 24,-2 0 1,-5 18-25,6-34-14,0-1-1,0 1 1,-1-1-1,0 0 1,0 0 0,-1 0-1,0 0 1,0-1-1,-1 0 1,0 0 0,0 0-1,-5 3 15,0 0-13,-1-1 0,0 0 0,-2 0 13,-41 21-1,49-27 2,0 0 0,-1-1 0,1 0 1,-1 0-1,1-1 0,-1 0 1,0 0-1,-3 0-1,2-1-7,1 0 1,-1 0 0,1-1-1,-1 0 1,1 0 0,-1-1-1,1 0 1,0 0-1,0-1 1,0 0 0,0 0-1,0 0 1,1-1 0,-1 0-1,1 0 1,0-1-1,0 0 1,1 0 0,0 0-1,-1-1 7,3 2 6,0 0 1,1 0-1,-1-1 0,1 1 0,0 0 1,0-3-7,-7-29-10,8 21-13,0 1 0,1-1 0,0 0 0,2-2 23,-1 3-12,2 0-1,-1-1 0,2 1 0,0 0 1,2-2 12,1-2 2,2 0 1,0 0 0,1 1 0,1 0-1,9-11-2,1 2 2,1 1-1,1 1 0,4-1-1,40-32-82,5 5 32,5 3 35,2 6 37,1 8 37,-65 29-50,1 1 0,0 1 0,0 0 0,3 0-9,8 1 56,3 2 55,-8 1-27,5 0-72,1 1-76,-13 3 59,-6 2 36,-9-5-24,1 0 0,-1 0 0,1 0 0,-1 0 0,0 0 0,1 0 0,-1 0 0,0 0 0,0 0 0,0 0 0,1 0 0,-1 0 0,0 0 0,0 0 0,-1 0 0,1 0 0,0 0 0,0 1-7,-1 2 26,-1 0 0,1 0 0,-1 0 0,0 0 0,0 0 0,0 0-26,-9 14 37,5-7-73,-10 19 43,12-19-8,-2-1 1,1 1 0,-6 5 0,-13 15-27,13-17-9,0 0 1,1 0 0,1 1 0,0 0 0,0 2 35,9-16-6,-1 0 1,1 0-1,0 0 0,0 0 1,-1 0-1,1 0 0,0 0 1,0 0-1,0 0 0,0 0 1,0 0-1,0 0 0,1 0 1,-1 0-1,0 0 0,1 0 1,-1 0-1,0 0 0,1 0 1,-1 0-1,1 0 0,-1 0 1,1 0-1,0 0 0,-1-1 1,1 1-1,0 0 0,-1 0 1,1-1-1,0 1 0,0 0 1,0-1-1,0 1 0,0-1 1,0 0-1,0 1 0,0-1 1,0 1-1,0-1 0,0 0 6,28 7-124,-14-6 70,12-1 11,1 2 57,7 3 181,22 5-195,-18-1 31,-7 1 14,-19-6-42,0 2 0,9 4-3,-14-5-1,0 0 1,0 0-1,-1 1 0,4 3 1,13 17 27,-22-23 11,0 0 0,0 1 1,0-1-1,0 0 1,-1 1-1,0-1 1,0 1-1,1 3-38,-1 0 68,0-1 0,-1 0 0,0 0 0,0 0 0,0 1 0,-1-1 0,0 0 1,-1 2-69,-1 5 183,-1 0 0,0 0 0,-4 6-183,-8 14 316,4-12-129,-3-3-44,6-9-51,0 0 0,-9 6-92,-14 8 80,-17 7-6,41-25-59,-44 24 4,29-17-60,11-5-22,-1-1-40,0 0-49,0 0-58,-3 0-73,-1-2-54,0 0-65,0-2-78,0-1-91,0-1-101,0-1-113,9 0 345,1 1-32,-1-2-128,1 1-58,-2-1-188,-3-2-486,12 4 1328</inkml:trace>
  <inkml:trace contextRef="#ctx0" brushRef="#br0" timeOffset="5973.194">5714 1790 3456,'-1'1'91,"0"2"165,-1-1 79,2 4 935,1-5-1032,1 0-34,-1-1 703,-1 0 58,0 0 27,0 0-74,0 0-399,0 0-228,0 0-69,0 0 36,0-7 190,-1-1-66,0 1-59,0 0-53,-1-4 46,0 1-86,-1 0-68,0-1-47,-5-20 134,5 17-93,3 11-138,-7-40 202,-12-58 149,12 70-219,1 0 53,4 25-206,1 0-1,1 0 1,-1-1 0,1-3 3,0 6 6,0 0 1,1 0-1,-1 0 0,1 0 1,0 0-1,1-2-6,0 1 16,1 1-1,-1 0 1,0-1 0,1 1-1,0 1 1,0-1 0,0 0-1,1 1 1,-1-1 0,1 1 0,0 0-1,3-2-15,1 0-48,0 0 0,0 1-1,0 0 1,9-2 48,18-6-45,-17 7 65,36-9 22,-35 11-1,0 1 0,0 0 0,5 2-41,-20 0 9,0 0 0,0 0 0,0 1 0,0 0 0,0-1 1,-1 1-1,1 1 0,0-1 0,-1 0 0,2 1-9,-2 0 15,0 1 0,1-1 1,-1 1-1,0-1 0,0 1 0,0 0 0,0 0 1,-1 0-1,1 0 0,-1 1 0,0-1 0,0 1 1,1 1-16,3 9 69,-1 1-1,0 0 1,-1 1 0,-1-1 0,1 13-69,1 0 71,-3-16-125,1 0 54,10 43 237,-8-38-255,-3-8-35,1-1-38,0 2-61,-1-1-61,1 0-70,0 0-78,0 1-87,0-1-93,1 0-103,-1 0-111,-2-5 173,1 0-51,-1-2 171,1 0-42,0 0-48,0 0-39,1 1-157,1 1-417,-4-4 1165</inkml:trace>
  <inkml:trace contextRef="#ctx0" brushRef="#br0" timeOffset="6494.801">6278 1311 6400,'1'-2'-110,"0"-1"123,-1 1 110,1 1 98,0-1 153,-1 1 98,1 0 192,-1 0 451,1 2 24,-1 0-431,0 0-183,0 1-82,0-1-154,0 1-87,0 0-99,0 1-112,0 14 299,0-1-73,0 1-47,0-1-42,1 1-38,1 16-1,3-1-91,-3-22-18,0-1-1,1 0 1,0 0 0,1 0 0,-1-1 0,1 1 0,1-1 0,3 4 20,-4-6 4,1 0 0,0 0 0,0-1 0,2 2-4,12 9-79,-14-13 78,0 0 1,0 0-1,0 0 0,1-1 0,1 1 1,-3-2-2,-1 1-1,1-2 0,-1 1 0,1 0 0,-1-1 1,1 0-1,0 0 0,-1 0 0,1 0 3,0 0-19,0-1 0,-1 0-1,1 0 1,-1 0-1,1 0 1,0-1 19,11-5-75,0 0 63,0-2 58,0 0 55,-1-1 47,-1-2 45,0-1 38,0-1 33,-4 1-58,0 0-49,16-26 179,-14 20-157,1 1 74,-2 7 168,-1 7-109,-1 5-92,0 4-74,3 9-25,0 8-56,1 7-175,-1-1 105,18 45 136,-15-43-157,-6-13-44,1-1-54,0 0-62,1 0-75,-6-9-53,1-2-63,0 1-73,0-2-80,1 0-90,0 0-99,1-1-107,0-1-116,-4-1 346,1-1-55,1 0-183,1 0-477</inkml:trace>
  <inkml:trace contextRef="#ctx0" brushRef="#br0" timeOffset="7008.461">7279 1297 3968,'7'-10'1761,"-3"5"-620,1 0 59,-1 0-82,-2-2-106,-1 4-553,-1-1-36,-1-1 65,-2 2-112,-2 1-88,0 1-67,-11 1 250,11 0-245,-9 3 105,-1 0-39,0 2-41,0 0-39,1 2-42,0 1-40,1 1-42,1 2-42,4-2-39,1-1 0,0 1 1,1 0-1,0 0 0,0 1 1,-3 8-8,-1 7 26,0 0 0,0 7-26,1 7-37,7-27 40,0 0 0,2 0-1,-1 1 1,2 0-3,-1-4 2,1-1 1,0 0-1,1 1 0,0-1 1,0 0-1,2 2-2,-2-4-6,1 0 0,0-1-1,0 1 1,0-1 0,3 3 6,2 3 3,2 0-1,-1-1 1,12 9-3,-7-8-43,2-1-47,2-3-61,1-1-74,21 1-305,-12-4 87,-4-1-27,-12-1 189,0 0-35,8 0-301,-9-1 262,-1 1-35,0-1-36,0 0-39,1 0-42,-1 0-43,6 0-313,-1-2-93,27-6-2126,-27 4 2108,6-3-359,-21 7 1331</inkml:trace>
  <inkml:trace contextRef="#ctx0" brushRef="#br0" timeOffset="7826.281">8021 1167 3712,'-16'-13'2221,"7"11"-802,3 3-587,-1 0-60,0 2-73,-2 1-88,-5 3-213,1-1-62,0 2-55,0-1-50,0 1-44,1 1-39,-10 9 56,2 1-89,13-11-77,0 1-1,1-1 1,0 1 0,1 0 0,-2 3-38,-3 11 114,4-6-86,-7 19-18,3 4-64,2 35 13,7-54 50,1-1 0,2 12-9,-1-18 18,1 0 0,1 0 0,1 0 0,0 1-18,1-2 29,0 0 0,0-1 0,2 0 0,4 8-29,3 0 133,2-2-49,4 1-31,-14-15-47,0 0 0,0 0 0,0 0 0,5 1-6,-6-3 4,1 0 0,0 0 0,0 0-1,0-1 1,3 1-4,18-1 46,-4-5 29,2-4 46,-12 2-19,0-2 67,-3 1 72,0-1 0,-1 0 0,1-2-241,4-4 238,5-10 73,-2-2-58,-2-1-49,-2-2-41,5-19 33,5-26 20,3-10 57,-21 70-194,-1 0-36,15-49-21,-13 44 24,-1 1 64,1-1 88,0 0 114,-4 14-252,0 1 60,0-1 83,2 0 169,-4 5-355,0 0 0,0 0-1,1-1 1,-1 1 0,0 0 0,0 0 0,0 0-1,0 0 1,1 0 0,-1 0 0,0 0 0,0 0-1,0 0 1,1 0 0,-1 0 0,0 0 0,0 0-1,0 0 1,1 0 0,-1 0 0,0 0 0,0 0 0,0 0-1,1 0 1,-1 0 0,0 0 0,0 0 0,0 0-1,0 0 1,1 0-17,2 3 182,0 3-87,7 21 99,1 2-86,0 5-63,5 19-78,6 16-16,-15-48 74,1 0 37,3 7 0,0 0-43,1-1-53,0-1-64,1 1-74,0-1-85,0 0-96,1-1-106,-5-8 89,0 0-56,1 0-57,-1 0-62,1 0-65,-1 0-67,1-1-71,0 1-74,-4-7 128,-1 1-59,2 1-208,3 6-545</inkml:trace>
  <inkml:trace contextRef="#ctx0" brushRef="#br0" timeOffset="9471.843">9020 1100 3584,'0'4'343,"0"-1"-44,0-1-39,0-1-33,1-1 82,0-4 77,1-3 87,0 1-95,0 2 19,1 1 104,-2 3 480,0 0-442,-1 0-37,1 1-29,0 0-42,1 1-40,-1-1-43,1 1-44,-1 0-45,1-1-46,-1 1-46,5 9 233,-1 1-61,-1 1-53,-1 1-45,0 9 67,0 12 36,1 0-17,0-3-127,0 0-66,0 0-55,0-1-41,14 113-35,-14-115-36,2 16 66,4 25 46,-7-46-88,1-1-38,0-4-28,0-1-41,1 1-46,0-1-52,-2-10 85,-1-1-36,0 1-46,1-1-53,-1 0-58,0 0-67,-1 0-73,0 0-81,0 0-87,-1 0-95,0-3 212,0-1-54,0 1-168,0 1-426</inkml:trace>
  <inkml:trace contextRef="#ctx0" brushRef="#br0" timeOffset="9773.037">8721 1056 6016,'-2'-11'804,"1"4"-308,0 3-129,1 0-56,0 1-18,0 1-85,0 1-71,0 0-56,1 0-35,0 2-62,0 0 36,-1 0 48,1 0 39,-1 0 59,0 0 27,1 0 56,-1-1 64,0 1 70,0-1 69,1 1 81,-1-1 89,0 0 94,7 0-313,0-1-89,0 0-75,0 0-65,1 0-55,-1 0-38,-2 1-45,-1-1-1,1 1 0,0 0 0,-1 1 0,1-1 0,0 1-35,14 4 89,-5-1-63,3-1-34,29-2 17,23-4 64,-12 1-22,-10 1-2,-22 0-67,1 0-44,0 1-51,0-1-64,0 0-72,0-1-83,-1 1-93,0-1-104,9 0-187,-16 1 312,0 1-34,0-1-42,1 1-43,-1 0-50,0 0-53,8 0-434,12 0-690</inkml:trace>
  <inkml:trace contextRef="#ctx0" brushRef="#br0" timeOffset="10227.822">9904 1050 6400,'0'1'510,"0"-1"-52,0 1-49,0-1-47,0 0-45,0 0-41,0 0-39,0 0-37,0 0 104,0-1-114,0 0-92,0 0-71,0-1-55,0-2-109,0 3 123,0 0 39,0 0 45,0 0 55,0 1 67,0-1 122,-1 0-55,1 0-48,-1 1-43,-1-1 62,0 1-104,-3 2 69,4-2-116,1 0 35,-9 9 181,1 0-72,1 1-63,0-1-54,0 1-39,1 1-41,-9 28-61,10-21 48,3-7 26,0 1 32,-5 35-122,2 0-1,2 0 0,1 0 1,6 43 51,0-53-25,2 0 0,4 8 25,-6-32 13,0 1 0,1-1 0,3 6-13,0-3-14,0 0 0,7 8 14,23 26-106,6-4-87,-41-43 190,1 0-1,-1 0 1,1 0 0,0-1-1,0 1 1,0-1-1,1 0 1,-1 0-1,0-1 1,1 1-1,-1-1 1,1 0 0,2 0 3,0 0-1,-1-1 1,0 1 0,1-2 0,-1 1 0,0-1 0,1 0 0,3-1 19,-1 0-1,1-1 1,-1 0 0,9-4-19,7-6 83,-1-3 39,-13 6 155,-10 9-238,0 0 0,0 0 0,-1 0 0,1 0 1,0 0-1,-1-1 0,1 1 0,-1 0 0,1 0 0,-1-1 0,0 1 0,1 0 1,-1-1-1,0 1 0,0 0 0,0-1 0,0 1 0,0 0 0,0-1 0,-1 0-39,-2-7 193,-3-1-58,4 8-95,0 0 0,0 0 0,0 0 1,0 0-1,0 0 0,-1 0 1,1 1-1,0-1 0,-3 0-40,2 0 45,-1 1 0,1 0 0,-1 0 0,1 0-1,-1 0 1,-3 0-45,-25 1 180,-1 3-84,4 0-77,2-3-60,18 0 2,1-2-35,0 0-48,1 0-64,2 1 20,0-1-40,1-1-43,0 1-47,0-1 9,1 1-39,0-1-41,0 0-43,0 0-47,0 0-49,1-1-51,-1 0-54,-2-3-654,-2-2-760</inkml:trace>
  <inkml:trace contextRef="#ctx0" brushRef="#br0" timeOffset="27623.725">7686 3303 4480,'3'-9'505,"0"0"-45,3-20 804,-5 26-1234,0 0 76,0 0 69,1 0 63,0 0 54,-1 0 48,1 1 42,1-1 34,0-1 342,2-3 452,-4 4-702,-1-1-46,1 1-50,-1-1-50,-1 2-52,1 1-54,0 2-55,0 4-56,-1 8 22,0-1-72,0 0-56,-1 0-41,0-1-34,0 1 0,1 0 1,0 0 35,2 8-45,0-2 35,1-9 22,-1 0-1,1-1 0,0 1 0,1-1 0,0 1 1,0-1-1,1 0 0,1 1-11,12 18-62,0-5 16,2-5-73,-17-15 97,0-1-1,0 0 1,1 0-1,-1 1 1,0-1-1,1-1 0,-1 1 1,2 0 22,-1 0-26,0-1 1,-1 0-1,1 0 0,0 0 1,0 0-1,0 0 0,-1 0 1,1-1-1,0 1 26,13-5 8,-4 0 61,-8 3-33,0-1 1,0 1-1,-1-1 1,0 1-1,1-1 1,0-2-37,10-11 61,24-46-45,-26 41 27,-1 2 37,3-4 245,-12 20-250,1 0 1,-1 0-1,1 1 0,-1-1 1,1 1-1,0 0 1,0 0-1,2-1-75,-5 2 19,1 1 1,0-1-1,-1 1 0,1 0 1,0-1-1,-1 1 0,1 0 1,0 0-1,0 0 0,-1 0 1,1-1-1,0 1 0,0 0 0,-1 0 1,1 0-1,0 1 0,0-1 1,-1 0-1,1 0-19,0 0 19,0 1-1,-1-1 1,1 0-1,0 1 1,-1-1 0,1 1-1,-1-1 1,1 1-1,-1 0 1,1-1-1,-1 1 1,1-1 0,-1 1-1,1 0 1,-1 0-19,6 14 208,-3 2-52,-1-7-62,15 54 91,-5-23-132,-1-8-103,-6-17-18,1 0-36,0-2-385,-1-6 77,-1-2-36,-1-3 176,0-1-37,2 1-304,-2-2 257,0 0-38,0 0-39,0-1-43,1 1-45,-1-1-47,0 0 29,-1-1-48,1 0-162,1-1-426</inkml:trace>
  <inkml:trace contextRef="#ctx0" brushRef="#br0" timeOffset="27876.05">7697 2789 6656,'-8'3'999,"5"0"-113,2 0-122,1-1-429,0 0-34,1 2 88,-1 1-79,1-2 182,0 0-85,0 0-77,1-1-70,0 0-62,0 0-53,1 0-45,-1 0-37,3 0-20,5 2-46,-7-3 28,-1 0 37,14 0-26,-5-1-62,-5 0-31,0 0-41,0 0-52,1 1-61,-2 0 149,0-1-58,1 1-56,-1-1-51,0 1-47,1-1-44,-1 1-40,1-1-35,5 1-509,1 0-100,-1 0 43,15 2-1349,-17-1 1633,1 0 44,2 0-84,7 2-309</inkml:trace>
  <inkml:trace contextRef="#ctx0" brushRef="#br0" timeOffset="34949.14">17203 3203 4224,'-7'-6'897,"-1"2"-73,0 3-74,0 2-74,-1 1-74,1 0-75,0 2-75,0-1-76,1 1-81,0-1-73,-3 0 62,1 2-34,-10 5 157,1 1-100,0 1-77,-10 11 431,-8 8-661,15-8 163,3 2-44,3 3-38,3 2-34,8-17-44,0-1-1,1 1 1,1 0-1,-1 11-2,3-12-15,-1-1 0,2 0 0,0 1-1,0-1 1,1 0 0,0 0 0,1 0-1,3 10 16,-4-17-7,0 1-1,1 0 0,-1 0 1,1-1-1,3 4 8,-4-5-10,1 0 0,0 0 0,0 0 0,0 0 0,0-1 1,0 1-1,0-1 0,1 0 0,0 0 0,2 1 10,-2-1-9,0-1 0,1 1 0,-1-1 0,0-1 0,1 1 0,-1 0 0,0-1 0,1 0 0,-1 0 0,1-1 9,1 1-5,0-1 0,0 0 1,0-1-1,0 1 1,0-2 4,4-1-1,0 0 0,-1-1 0,0-1 1,0 0-1,0 0 0,1-1 1,28-28 26,-30 26 22,0 0 0,-1 0 0,3-5-48,6-14 123,-4 2 9,-1-1 34,-1-1 14,-1-3 95,-4 6-17,0 1 34,2-21 367,-6 27-276,1 4 223,-1 16-549,0-1 0,0 0 0,0 1 0,0-1 0,0 1 0,0 0 0,-1-1 0,1 1 0,0-1 0,-1 1 0,0 1-57,10 28 286,1 5-75,-5-13-130,0-3-45,9 30-32,5 18-23,-2-17-41,2 0-243,-11-29 104,-3-10 35,0-1-52,-1 1-63,1 0-73,-1-2-6,1 0-64,-1 0-72,0 0-77,1-1-84,-1 1-90,1 0-97,-1-1-102,-1-2 226,1 1-401,2 5-485,-2-5 608,-2-2 230,1 0 65,0 1-78,2 4-319</inkml:trace>
  <inkml:trace contextRef="#ctx0" brushRef="#br0" timeOffset="11274.024">11266 1196 3200,'0'-3'191,"0"0"100,1 0 59,0-4 552,1 3-423,-2 3 342,0 1-453,0 0-37,0 0-89,0 0 79,0 0 68,0-1 55,0 0 456,0-2 1343,0 2-1637,0 1-71,0 0-95,0 0-118,0 0-213,0 1-38,0-1-42,0 1-44,0 0-48,0 0-51,0 0-52,0 1-58,0 16 439,0 0-42,0 2-24,0 0-41,1 19 10,-1-1-94,5 51-70,-2-62 67,1 1 44,-1-10-146,-1 0 70,0-1 48,3 24 110,-2-16-107,-2-12-58,0 0-39,0-1-45,0 1-54,0 1-91,0 1-88,-1-1-100,1 0-110,-1 1-123,1-8 285,-1 0-35,0 0-36,0 0-38,0 1-39,0-1-40,0-4 106,0-1-57,0 1-58,0-2-56,0 1-1325,0-2 1160,0 0 317,0 0 37,0 0-766</inkml:trace>
  <inkml:trace contextRef="#ctx0" brushRef="#br0" timeOffset="11816.574">11243 1292 5376,'0'0'1974,"0"0"-1030,0 2-42,0 1-53,0-1-63,0 2-74,0 0-85,0-1-93,0 1-106,1 0-115,-1 0-125,1-3-145,-1 1-35,1 0-37,-1-1-37,1 0-40,0 0-41,-1 0-41,1 0-43,10 11 300,-2-4 5,-2-3-78,2-1 41,-1 0-50,-5-3-7,-1-1 0,1 1 0,0 0-1,0-1 1,0 0 0,0 1 0,0-1-1,1 0 21,11-2-12,9-4-23,0-2 44,12-6 106,-1-3 1,5-4-116,-14 8 5,0-1-57,0 2-76,0 2-94,-15 6 292,0 0 106,-2 2 39,0-1 61,-1-1 57,1 1 53,-3 0-198,7-1 3,1 3-26,-7 4-26,1 7 97,-3 1-60,-1 0-49,-1 2-40,-1 8-7,-1 8-19,-1-24-49,1 30-5,3 14-7,2 5 44,0-6 43,-4-31-83,1 16 34,0-11-69,0-3-78,0-1-111,0-6 12,0-1-66,0 0-72,1 0-80,0 0-90,0-1-97,1 0-105,0 0-113,-2-6 441,-1-1-81,0 0-72,1-1-63,0 0-189,0-1-59,2 0-223,2 0-587,-4-1 991,0 0 44,-1 0-85,2 0-310</inkml:trace>
  <inkml:trace contextRef="#ctx0" brushRef="#br0" timeOffset="12350.149">12159 1311 6528,'-2'-6'1208,"2"-2"-65,-1-1-91,-1 1-111,1 4-519,0 0-36,-1 1-40,0 1-42,-15-10 714,9 10-448,2 4-284,0 2-67,-1 2-81,0 3-91,1-2-49,1 1 0,-1 0 1,-3 8 1,4-5-21,0 1 0,0 1 1,1-1-1,0 6 21,0 2-38,0-1-1,1 13 39,1 15 5,2-38-28,1 1 0,0 0 1,1 0-1,-1 0 1,2-1-1,-1 1 0,3 2 23,-3-6-12,1 0-1,0 0 0,0-1 1,0 0-1,1 1 1,2 2 12,-3-5-2,0 0 1,0 0 0,0 0 0,1 0 0,3 2 1,-6-4 4,1 0 0,0 0 0,0 0 0,0 0 0,0-1 0,0 1 0,0 0 0,1-1-4,14-1-5,-14 0 1,0 0-1,0 0 1,0-1 0,0 1-1,-1-1 1,1 1-1,-1-1 1,1 0 0,-1 0-1,0 0 1,1-1 4,13-17-5,-3-1 58,-7 6 29,0 2 49,2-11 116,12-51 220,-14 44-202,-4 17-106,0 2 35,-1 0 41,-1 2 48,-1 24-118,-1-4-110,0 0-38,-5 18-14,5-10-55,-1-1 35,0 12 85,1 28-68,4-26-50,-1-16-15,1 1-34,1-1-42,1 0-46,0 0-54,1 0-57,-1-6-23,-1 0-73,-1-3 70,1-1-64,-1 0 7,0-1-60,0 1-68,1-1-73,-1 0 34,0-1-60,0 1-65,1-1-69,-1 1-74,1-1-76,0 0-83,0 1-85,-1-2 315,0 1 39,1-1-104,0 2-363</inkml:trace>
  <inkml:trace contextRef="#ctx0" brushRef="#br0" timeOffset="16714.493">15649 1207 3072,'3'0'290,"0"0"103,2 1 129,4 2 784,-5-1-892,-2-1-143,0 0-53,0 0-63,0 0-76,6 3 376,0-3-107,1 0-91,0-2-71,5-2 8,8-3 3,-15 3-117,20-6 175,-15 5-59,1-1 1,-2 0-1,1-1 0,6-4-196,-10 4 100,18-11 124,14-12 40,-24 16-121,-11 9-72,0-1 0,0 0 0,-1 0 0,1-1-71,4-9 189,-7 8-50,-1-1 43,-1 7-166,0 1-1,0-1 1,-1 0-1,1 1 1,0-1-1,0 1 1,0-1-1,0 0 1,-1 1-1,1-1 0,0 1 1,0-1-1,-1 1 1,1-1-1,0 1 1,-1-1-1,1 1 1,-1-1-1,1 1 1,-1 0-1,1-1 1,-1 1-1,1 0 0,-1-1 1,1 1-1,-1 0-15,-1-1 42,0 0-1,0 1 0,0-1 0,0 1 0,0-1 1,0 1-1,0 0 0,-2 0-41,-19 2 273,7 1-40,-16 9 35,1 2-55,-3 8-13,25-15-125,0 1 1,0 0-1,-7 9-75,9-10 38,1 0 0,1 1 1,0 0-1,0 0 0,0 1 0,1-1 0,0 1 0,1 0 0,0 1-38,-3 21 149,5 2 36,1-27-186,1 0 0,0 0 0,0 0 0,1 0 0,1 4 1,0-4 8,-1 0 0,1 0 0,1 0 0,2 4-8,0-2 19,1 1-1,0-1 1,0-1-1,1 1 1,0-1-1,2 0-18,6 5-28,-8-7 37,0-1-1,0 0 1,6 3-9,-2-3-32,0 0-46,3-1-84,-1 0-99,-6-2 86,0 0-33,0 0-36,1 0-39,5 0-141,0-1-49,1 0-67,-1 0-82,-3 0 59,0 0-51,1 0-171,7 0-447</inkml:trace>
  <inkml:trace contextRef="#ctx0" brushRef="#br0" timeOffset="13959.88">12867 1242 3712,'-4'2'707,"0"0"-64,0-1-61,-1-1-57,1-1-56,-1 0-51,1 0-50,0-1-45,1-1-44,-1 0-41,2 0-37,0-1-35,1-5 74,3-1-103,0 6-78,0 0 0,0 0 1,1 0-1,-1 0 0,1 0 0,0 1 1,0-1-1,1 1 0,-1 0 0,1 0 1,2-2-60,-2 3 50,-1-1 1,1 1-1,0 0 1,0 0-1,0 1 1,0-1 0,0 1-1,0 0 1,1 0-1,-1 0 1,0 1-1,4-1-50,-6 1 8,0 1-1,0-1 1,0 0-1,0 1 0,0 0 1,-1-1-1,1 1 1,0 0-1,0 0 0,-1 0 1,1 0-1,0 0 1,-1 0-1,1 0 0,-1 1 1,1-1-1,-1 1 1,0-1-1,0 1 0,0-1 1,0 1-1,0 0 1,0-1-1,0 1 0,0 0 1,0 0-1,-1 0 1,1 0-1,-1 1-7,2 4 23,-1-1 0,1 0 0,-2 1 0,1 0 0,-1 0-23,-1 17 28,-9 26-23,7-34-5,-1-1 0,2 1 0,-1 16 0,3-29 2,1 39-36,-1-31-10,2 0 0,-1-1 0,1 1 0,3 7 44,2 4-109,3 0 47,0 0 44,2 0 42,0-1 42,1 0 40,1 0 38,-1 0 36,4 6 102,0-1 54,-13-20-284,-1 1 0,0 0-1,0 0 1,-1 0 0,1 0 0,-2 0-1,2 5-51,-1 2 81,-1 0 0,0 0-1,-2 13-80,-6 43 134,-5-8-96,11-53-40,-8 31 102,-1 0 1,-4 4-101,-6 12 172,6-20 47,-1 0 0,-17 25-219,17-36 120,-12 15-120,4-11 8,-1-3-46,19-22 26,0 1 0,0-1-1,0-1 1,-1 1 0,0-1 0,0 0 0,0 0-1,0 0 1,0-1 0,-4 1 12,8-2-6,0-1 1,0 1-1,0-1 0,0 0 1,0 1-1,-1-1 0,1 0 1,0 0-1,0-1 0,0 1 1,-1 0-1,1-1 0,0 1 1,0-1-1,0 0 0,0 0 0,0 1 1,0-1-1,0-1 0,0 1 1,1 0-1,-1 0 0,0-1 1,1 1-1,-1-1 0,0 1 1,1-1-1,0 0 0,-1 0 1,1 1-1,0-1 0,0 0 1,0-1 5,-1-3-7,0 1 0,0 0 0,1 0 0,0-1 0,0 1 0,1-1 0,-1 1 0,1-1 0,0 0 7,1-10-9,1 0 1,2-8 8,0 0-53,2-1 0,3-7 53,-3 15-48,0 2-20,0-1-32,1-2-43,1 0-48,2-5-60,-4 7 15,0 3-33,-1 0-85,0 0-98,-1 1-84,2-2-189,1-6-452</inkml:trace>
  <inkml:trace contextRef="#ctx0" brushRef="#br0" timeOffset="14547.273">13222 1497 5888,'0'1'508,"1"0"-38,-1-1-37,0 1-36,2-1 298,-1 0-123,1-1-108,1 0-96,-1-1-84,1 1-69,0-2-31,1 0-59,7-7 143,-7 6-78,22-28-26,1-1-65,60-78 46,-51 62-31,-18 25-14,0-1 40,-1 1 46,0-1 55,12-19 418,-1-2 0,20-48-659,-31 55 703,5-19-703,-12 25 801,6-33-801,-14 48 162,-1 1-56,-1 16-101,0 0 0,0 0-1,0 0 1,0 0 0,-1-1 0,1 1 0,0 0 0,0 0-1,-1 0 1,1 0 0,-1 0 0,1 0 0,-1 0-1,1 0 1,-1 0 0,0 1 0,1-1 0,-1 0-1,0 0 1,0 0 0,0 1 0,0-1 0,0 0 0,0 1-5,1-1 0,-1 1 1,1 0 0,0 0-1,-1 0 1,1 0 0,-1 0 0,1 0-1,-1 0 1,1 0 0,-1 0 0,1 0-1,0 0 1,-1 0 0,1 0-1,-1 0 1,1 0 0,-1 0 0,1 1-1,-1-1 1,1 0 0,0 0 0,-1 1-1,1-1 1,0 0 0,-1 0-1,1 1 1,0-1 0,-1 0-1,-7 12 10,4-7-8,-5 8-12,1 0 1,0 0 0,-5 12 9,-3 13-100,-6 25 100,15-43-22,-30 102-187,24-66 93,1 11 116,8-43-14,-7 43-14,2 19 28,8-61-35,2 27 35,0-36-32,1 0 1,1 0 0,3 10 31,5 1-30,-9-23 13,1 0 0,-1 0 1,1 0-1,0 0 0,1 0 0,-1-1 0,2 2 17,-2-3-12,0 1 0,0-1-1,0 0 1,1 0 0,-1-1-1,0 1 1,1-1 0,-1 1-1,4 0 13,-4-2-3,1 1 0,-1-1 0,1 1 0,-1-1 0,1 0 0,3-1 3,-5 1 8,-1 0-1,1 0 1,0-1-1,0 1 1,-1-1 0,1 0-1,0 0 1,-1 1 0,1-1-1,-1 0 1,1 0-1,-1 0 1,0 0 0,1-1-1,-1 1 1,0 0 0,0-1-1,1 1 1,-1-1-8,0 0 10,0 1 0,0 0 0,-1-1 0,1 1 0,-1 0 0,1-1 0,-1 1 0,1-1 0,-1 1 0,0-1 0,0 1 0,0-1 0,0 1 0,0-1 0,0 1 0,0-1 0,0 1 0,-1-1 0,1 1 0,0 0 0,-1-1 0,1 1 1,-1-1-1,0 1 0,1 0 0,-1 0 0,0-1 0,0 1 0,0 0 0,0 0 0,0 0 0,0 0 0,0 0 0,0 0 0,-1 0-10,-14-9-13,8 7 38,-1 0 0,1 1 0,-1 0 0,-2-1-25,-4 1-13,0-1-56,2 1-44,1 0-62,1 0-73,0 0-85,1-1-234,2 1 79,3 1 78,1 0-14,-1-1-98,2 1-3,0-1-95,0 1-108,0-1-119,-1 0-277,1-2-706</inkml:trace>
  <inkml:trace contextRef="#ctx0" brushRef="#br0" timeOffset="15062.894">13941 1286 4736,'4'-12'646,"-2"4"-248,0 3-103,-1 1-45,1-2 11,0 1 73,2-1 273,0 1 83,1-3 620,-3 2-512,-3 3-374,-1-1-82,-2 0-103,2 2-165,-1 0-33,-1-2 56,0 2-22,1-1 1,0 1 0,-1-1-1,1 1 1,-1 0 0,-3-1-76,6 3 14,0-1 1,0 1-1,0 0 0,0 0 1,0 0-1,-1 0 1,1 0-1,0 0 0,0 0 1,0 0-1,-1 0 1,1 0-15,0 1 8,0-1-1,0 0 1,0 1 0,-1-1 0,1 1 0,0 0 0,0-1 0,0 1 0,0 0 0,0 0 0,1 0 0,-1-1 0,-1 2-8,-1 3-12,-1 0 0,1 0 0,0 0 0,1 0 0,-1 1 0,1-1 0,0 1 1,0 1 11,-10 48-19,9-36 21,-3 16 3,6 0-45,0-29 22,1 1-1,0-1 0,1 0 0,-1 1 1,1-1-1,0 0 0,1 0 1,-1 0-1,3 2 19,-4-6-9,0 0 0,0 0 0,0-1 0,1 1 0,-1-1 0,0 1 0,1-1 0,-1 0 0,2 1 9,-2-1-3,1 0 0,-1 0 0,1-1 0,-1 1 1,1 0-1,-1-1 0,1 1 0,-1-1 0,1 0 0,0 1 3,1-1 3,0 0 0,0 0 1,0-1-1,1 1 0,-1-1 1,0 1-1,0-1 0,0 0 1,0 0-1,0 0 0,1-1-3,4-3 21,0 1 0,-1-1 0,0 0-1,7-5-20,5-8-9,-7 4 290,0-1 0,4-7-281,2-8 396,-1 0 0,-1-1-1,1-9-395,-10 21 334,-3 6-42,2 2 48,-6 12-235,0 1-48,0 1-33,1 2-34,-1 0 20,1 38 99,0 1-77,3-1-71,1-2-63,-2-25-148,1-1-93,1-1-102,0 0-111,2 0-120,-4-8 290,0 1-33,1-1-35,-1 1-36,1-1-36,0 0-38,-2-1 39,1-1-46,-1 1-157,2 3-413</inkml:trace>
  <inkml:trace contextRef="#ctx0" brushRef="#br0" timeOffset="15784.964">14393 1207 3712,'-4'-14'804,"3"10"-577,0 1-37,1 1-41,0 0-33,1-2 142,0 2-211,2-3 69,-1 1 11,1 0 52,0 0 98,-1 1-41,0 1 56,1 0 64,0 0 71,-1 0 77,1 1 86,1 0 91,-1 1 100,-3 1-642,0-1-36,0 3 16,0 1-79,0 2-4,0-5 12,-1 34 142,0 0-76,-1 0-61,0-1-46,-5 103-141,7-108 49,0 4 35,0-19 24,0-44 11,-1 3-71,-3 1 64,1 10 58,-1 1 0,0-1 0,-7-13-36,7 22 34,-6-3 59,-2-2 21,9 4-83,3 8-31,0-1 0,0 1 0,1-1 0,-1 0 0,0 1 0,1-1 0,-1 1 0,0-1 0,1 1 0,-1 0 0,0-1 0,1 1 0,-1-1 0,1 1 0,-1 0 0,1-1 0,-1 1 0,1 0 0,-1-1 0,1 1 0,-1 0 0,1 0 0,0 0 0,-1-1 0,1 1 0,-1 0 0,1 0 0,-1 0 0,1 0 0,0 0 0,0 0 0,23 0 0,-18 0 0,15-2 20,1-3 33,-7 0 33,0-1 0,-1 0-1,1-1-85,5-4 217,-1 0-47,12-11 405,18-18-575,-27 22 222,0 1 82,-15 11-234,2-1 10,0 3-41,1 4-43,1 7-42,-9-5 42,0 1 0,-1-1 0,1 0 0,0 1 0,-1-1 0,0 1 0,1-1 0,-1 1 1,0 0-1,0 0 4,6 30 82,-5-10 27,-1 0-53,-1 14-48,-1-1-60,0 14-59,1-35 75,0 1 47,0 10 35,0-9-59,0-3-63,1 0-85,0-5 6,0-1-51,0 1-55,1-1-63,0 1-68,1-1-74,-1 0-82,2 1-87,-3-7 270,0 1-58,0-1-49,1-1-42,0 1-485,6-1-1449,-5-1 1346,0 0-393</inkml:trace>
  <inkml:trace contextRef="#ctx0" brushRef="#br0" timeOffset="16316.582">15072 1000 4736,'-2'-3'354,"0"1"44,0 1 121,-1 1 307,1 2-2,0 0-308,0 0-123,0 1-46,1-1-122,-1 0-38,1 0-40,-1 0-46,-6 9 111,2 0-60,0 2-47,1 0-35,-8 41 82,11-47-112,-3 25 64,3 0-33,2-17-55,1-1 0,1 1 0,1 5-16,0-5-20,1 0-1,1 0 1,1 2 20,0-3-50,0 0-1,1-1 0,2 3 51,-8-14-6,1 0 0,0 1-1,0-1 1,-1 0-1,1 0 1,0 0 0,1-1-1,-1 1 7,0 0 3,0-1-1,-1 0 1,1 0-1,0 0 1,0-1-1,0 1 1,0 0 0,0-1-1,2 1-2,-2-1 15,1 0-1,-1 0 1,0 0-1,0 0 1,1 0 0,-1 0-1,0-1 1,0 1 0,1-1-15,9-4 117,0-2 41,5-8-26,-2-1-37,10-19 14,-10 8-17,9-25-92,-1 4 127,-17 39-55,-1 6 48,-4 4 62,-1 2-92,0 4-18,0-7-48,-2 27 53,-7 15-44,2-7 11,3 1-9,2-1-43,2-20-31,1 0 0,1 0 0,1 6 39,5 5-196,-4-18 90,-1-1-48,-1-3 66,2 3-267,-1-4 129,-1 0-33,1-1-35,0 0-35,0 0-37,0 0-37,1-1-39,-1 0-39,1-1-41,-1 1-42,1-2-41,0 1-45,0-1-43,-1 0-46,2-1-322,2-2-422</inkml:trace>
  <inkml:trace contextRef="#ctx0" brushRef="#br0" timeOffset="30570.846">11187 3600 5120,'2'-1'426,"0"1"-66,0 0-59,-1-1-53,0 0-10,0 0-55,0-1-20,-1-1 9,1-1 33,0 1-12,1 0 49,1 1 104,1-1 200,-1-1-61,1 0-56,-1 0-54,-1-1-48,1 1-45,-1-1-41,0-1-37,0-2 57,0-1-68,0-1-28,1-5 8,-2 6-67,4-21 94,0 1-39,-1-5-6,-1-19 33,-3 36-130,0-31 13,0 23 37,0 12 50,0 8 97,2 31-227,6-2-43,-6-19 0,0 0 1,1-1 0,0 1-1,0-1 1,0 1-1,0-1 1,1 0-1,1 1 15,-3-2-14,1-1 0,0 1-1,1-1 1,-1 0 0,0 0 0,1 0-1,-1 0 1,1 0 0,0-1-1,-1 0 1,1 0 0,0 0 0,0 0-1,0 0 1,0-1 0,1 0 14,-1 0-12,0 0-1,0 0 1,1-1 0,-1 0-1,0 0 1,3-1 12,5-2 5,-1-2 0,1 1 1,-1-1-1,-1-1 0,1 0 0,5-5-5,8-9-25,-2 1-40,1-6 36,-14 15 29,0 1 0,8-6 0,-15 13-4,1 1 0,0 0 0,0 0-1,1 0 1,-1 0 0,0 0 0,2 0 4,4 2 335,-1 4-45,-1 4-42,-2 2-42,0 2-42,-2-1-40,-1 0-39,0-3-39,3 32 27,3 11 10,-1-16-76,-1-14-38,1-1-34,2 0-43,1-1-48,-7-15 79,0 0-50,0 0-47,1-1-48,-1 0-47,1 0-46,0-1-46,0 0-46,0 0-43,1-1-45,-1 0-42,1 0-43,0-1-42,0 0-41,1-1-41,-1 0-40,4-1-260,4-3-555,-13 5 1552</inkml:trace>
  <inkml:trace contextRef="#ctx0" brushRef="#br0" timeOffset="31240.056">12136 3042 4608,'-3'2'476,"1"1"-77,0 0-68,1 0-59,-1 1-14,1 0-59,-1 1-18,0 2 25,0 0-16,1-3-29,0-1 11,-1 1 49,-2 5 327,1 0-74,0 0-65,0 1-57,0 1 8,1 0-55,-1 3 10,-1 6 105,-1 8 179,-1 11-167,0 0-88,2 2-79,2 1-71,2-1-63,3-1-54,3 0-47,4-2-37,3-3 1,-8-25 25,0 0 0,1-1 1,0 0-1,5 6-19,10 7 25,4-6-41,-7-9-30,1-5-36,-5-3 32,0-4 49,0-3 43,5-10 66,-5-5-16,-8 7-78,-2 3-50,-3-1-58,-3-12 194,-5 6-77,-1 8-74,-4 0-69,8 9 52,0-1 32,-4-3 44,-18-18 280,22 19-270,0 1-47,4 4 24,0 1 0,0-1 0,0 1 0,0 0 0,-1-1-1,1 1 1,0-1 0,0 1 0,0-1 0,0 1 0,0-1-1,0 1 1,0-1 0,0 1 0,0 0 0,1-1 0,-1 1 0,0-1-1,0 1 6,6-11-40,11-5 24,27-14 108,-1-2-66,-14 10-51,1 0-36,-14 11 51,10-6-63,10-7-38,-14 8 118,-20 14-69,0 0 46,0 1 42,0-1 35,0 1 85,0 1 43,2 3 227,-2 2-184,-1 4 84,0 1-47,0-1-43,-1 1-38,0 11 89,-1 0-103,0 13-19,4 55-80,1-52-89,1-7-60,2 0-79,2-1-102,-4-14 82,1-1-33,-3-9-118,0 0-40,1-1-41,-1 0-38,1-2-40,0 1-37,0-2-37,0 0-37,0-1-11,-1 0-49,1-1-178,2-2-469</inkml:trace>
  <inkml:trace contextRef="#ctx0" brushRef="#br0" timeOffset="32021.001">13573 3403 3840,'0'-6'502,"1"0"-65,3-11 802,1 11-665,-2 3-184,2 0 52,-1 0-56,0 0-41,0 0-40,0-1-36,4-4 174,1 0-106,0 0-78,-1-1-59,12-8 186,1 0 0,3-1-386,13-3 337,-30 18-275,1 0 1,-1 0 0,1 1 0,2-1-63,17 2 88,-17 3-55,1 0 1,-1 0-1,0 1 0,10 4-33,-14-4 24,-1-2-12,-1 1 0,0 0 1,0 1-1,0-1 0,0 1 0,-1 0 0,1-1 1,0 2-13,1 1 10,0 0 1,-1 0-1,1 1 1,-1 0-1,0 1-10,1-1 6,-2 1 1,1 0-1,-1 0 1,0 1-1,-1-1 1,0 0-1,0 1 1,0 0-1,0 5-6,-1-6 19,0 1 1,-1-1-1,0 1 1,0 0-1,-1-1 0,0 1 1,0 0-1,0-1 1,-1 1-1,0-1 0,-4 7-19,-11 13-14,12-21 2,1-1 1,-1 0-1,0 0 1,0 0-1,-1-1 0,0 1 12,2-3-6,1 1-1,-1-1 0,0-1 1,1 1-1,-1 0 1,0-1-1,0 0 0,0 0 1,0 0-1,0 0 1,-1-1 6,2 0-3,-1 0 1,0 0-1,0 0 1,1-1 0,-1 1-1,0-1 1,1 0-1,-3-1 3,-17-10-10,9 1-37,4-1-39,1-2-59,7 10 84,-1 0-48,1 0-53,-1-1-58,0 1-34,1 0-56,-1 0-59,1 0-63,0 0-67,-1 0-69,1 0-75,1-1-76,-1-1-255,-1-2-564</inkml:trace>
  <inkml:trace contextRef="#ctx0" brushRef="#br0" timeOffset="32727.084">14313 3583 6528,'0'3'500,"0"6"189,0-5-368,0 0 66,0 0 89,0-2-162,0-1 42,0 0 47,0 0 53,0 0 57,0-1 63,0 0 68,0-1 73,0-3-524,1 0-38,0-5 60,2-1-79,3-6-45,-2 4 2,-2 5 32,0 2-79,0 0 1,0 0 0,0 1-1,0-1 1,1 1 0,0 0-1,0-1 1,2-1-47,12-11 135,3 1-39,2 3-42,1 2-45,0 2-50,0 1-52,0 3 108,1 3 37,-1 4 50,-1 3 60,-7 2-27,-4 4-64,-3 7-44,-8-15-28,1-1 0,-1 0 1,0 0-1,0 1 0,0-1 0,0 0 0,0 1 1,-1-1-1,1 0 0,-1 0 0,1 1 1,-2 1 0,0 0 4,0 1 0,0-1 0,-1 0 1,0 1-1,0-1 0,0 0 1,0-1-1,-3 3-4,0 0-7,0-2 0,0 1 1,0 0-1,0-1 0,-4 1 7,-11 5-40,0-2 0,0 0 0,-10 2 40,19-7-8,9-2-3,-19 7 66,12-2-63,6 0-98,5-1-7,4-1 33,9 0-2,15-3 54,-28-1 22,38-3-1,-27 0-18,0-1 0,0 0 0,0 0 0,-1-1 0,12-7 25,3-3 9,-15 7 18,-2 0 42,0-1 38,-2-1 34,3-10 224,-4-2 84,-5 16-308,-1 0 0,1 0 1,-2 0-1,1 0 0,-1 0 0,1 0 1,-2 0-1,1 0 0,-1 0 0,0-2-141,-12-21 539,-3 2-175,-3-3-79,-2 0-74,-1 1-69,-3-5-56,-25-35 40,6 10-66,-2-7-80,42 59 6,-24-35-94,1-1 1,-7-21 107,17 24-101,4-2-50,6 0-64,7-2-81,5 14-104,6 3-53,3 3-76,4 2-100,-8 13 269,1-1-33,1 1-36,0 1-41,0 1-42,1-1-45,-1 2-49,1 0-51,-3 1 25,0 1-54,1-1-189,4-3-494</inkml:trace>
  <inkml:trace contextRef="#ctx0" brushRef="#br0" timeOffset="33175.881">14850 3558 5760,'3'-5'766,"-1"1"-91,0 0-82,1 0-73,0 0 18,1 1-80,1-2 113,1 1-98,9-9 527,-10 8-618,0-1 63,6-9 15,-1-3-86,0-2-94,-2 1-98,-3 9-121,0 0-42,27-60 294,6-13 99,-6 29-65,-31 53-332,0-2 17,1 1 1,0 0 0,-1 0 0,1 0 0,0 0-1,0 0 1,2-1-33,7 0 159,-10 3-145,0 0 0,0 0 0,0 0-1,0 1 1,0-1 0,0 0 0,0 1 0,0-1 0,-1 1 0,1-1 0,0 1-1,0-1 1,0 1 0,-1 0-14,11 10 108,1 4-39,1 5-26,5 8-28,-17-26-15,18 30-8,9 17 58,-16-27-43,1 0-35,4 7-92,-2-5-82,0-1-116,2 3-583,-9-13 443,-4-7 192,0 0-34,2 2-168,0-1-92,-1-1 9,1-1-87,0 0-98,0-1-108,-2-2 323,-1 0-37,7 3-1243</inkml:trace>
  <inkml:trace contextRef="#ctx0" brushRef="#br0" timeOffset="33712.447">15655 3278 4480,'4'-5'623,"-2"2"-240,-1 0-99,1 2-44,-2 0-52,1 0 79,0 1 67,-1 0 58,1 0 420,2 4 1301,-3-3-1402,1 1-82,-1-1-358,0 0-33,0 0-40,0-1-44,0 1-25,0 0-97,0 0-107,-1-1-120,-3 7 788,-2-1-34,0 0-52,0-1-65,0 0-105,0 0-83,1 1-93,0 1-108,-6 9 13,1 0 0,0 1-1,-1 5-65,-5 17 47,4 2-38,4 1-42,5 0-45,5 0-47,5-1-52,-7-40 174,1 1 0,-1-1-1,0 1 1,1-1 0,-1 0-1,1 0 1,-1 1 0,1-1-1,0 0 1,0 0 0,-1 0-1,1 0 1,0 0 0,0 1-1,0-2 1,0 1 0,0 0-1,0 0 1,1 0 0,-1 0-1,0-1 1,0 1 0,1-1-1,-1 1 4,1-1-1,0 1-1,0-1 1,1 0 0,-1 0-1,0 0 1,0 0 0,0-1-1,0 1 1,0 0-1,1-1 1,-1 0 0,0 1-1,0-1 1,0 0 1,6-3-1,0 0-1,-1-1 1,1 0 0,-1 0 0,0 0 0,5-7 1,-4 4 2,-1-1 1,0 0-1,0-1 1,-1 1-1,0-1 1,-1-1-1,1-1-2,11-32 89,-11 22-5,0 1 35,-3 1 62,-2 14-87,0 1 0,-1-1 0,0 0 0,0 0 0,0 0-1,-1-1-93,-2-8 131,2 7 7,1 6 17,1 5-112,26 65-131,-14-37-30,-5-15-9,0 1-58,0-2-72,0 0-83,-1-2-256,-1-4 160,-1-3 29,0 1-52,-1-1 26,0-1-53,1 0-61,0 0-68,-1-1 45,-1 0-58,1 0-61,1 0-65,-1 0-71,0 0-74,0-1-79,0 1-84,-1-2 397,1 1 50,0-1-74,2 2-291</inkml:trace>
  <inkml:trace contextRef="#ctx0" brushRef="#br0" timeOffset="34147.286">16209 3253 5120,'6'-9'679,"-3"4"-260,0 1-110,-1 1-47,0-1 57,1 1 70,-1 1 56,0 2 45,-2 0-429,0 0 0,0 0 1,0 0-1,0 0 0,1 0 1,-1 0-1,0 0 0,0 0 1,0 0-1,0 0 0,1 0 0,-1 0 1,0 1-1,0-1 0,0 0 1,0 0-1,0 0 0,1 0 1,-1 0-1,0 0 0,0 1 1,0-1-1,0 0 0,0 0 1,0 0-1,0 0 0,0 1 1,0-1-1,0 0 0,0 0 1,1 0-1,-1 0 0,0 1 1,0-1-1,0 0-61,0 3 621,0 0-50,0 1-70,0-1-94,0 0-198,0-1-58,0 0-64,0 0-70,0-1-51,0 0-38,0-1-40,0 1-44,0 9 417,0 0-40,0 2-10,0 0-45,0 12 58,1 4-94,4 11-53,3 6 58,-1 2-57,-1-7-60,0 0-50,3-2-53,2-3-55,-4-20 101,-6-14 29,0 1 0,0-1 0,0 0 0,0 0 0,0 0 0,0 0 0,0 0 0,1 0 0,-1 0 0,0 0 0,0 0 0,1-1 10,-1 1-5,0-1 0,1 0-1,-1 1 1,0-1 0,0 0-1,0 0 1,0 0 0,0 0-1,0 0 1,0 0 0,0 0 0,0 0-1,0 0 1,0-1 0,0 1-1,0 0 1,0-1 5,13-8 14,-5 0-7,-1 0 0,-1 0 0,0-1 0,0 0 0,0-1-7,29-56 9,-20 36 43,-6 12-118,0-1 85,1-2 71,13-29 198,-16 33-226,-2 4-51,0-1-42,0 1-53,-1 0-61,2-2-99,-2 0-102,1 0-114,-3 8 183,-1 0-33,1 0-35,0 0-37,-1-1-39,1 1-39,-1 0-42,1 0-44,-1-1-44,0 1-47,1-1-417,0-3-674,-3 12 1721</inkml:trace>
  <inkml:trace contextRef="#ctx0" brushRef="#br0" timeOffset="34388.689">16355 3508 4992,'6'11'646,"-3"-5"-248,0-1-103,-1-1-45,-1-2-51,0 0-42,3 2 223,-1-2-290,0 1 54,0-1 45,1 1 38,4 2 300,13 10 845,-14-11-996,0 0-55,0 0-74,-1 0-102,-3-3-117,0 1-34,0-1-36,0 0-40,29 11 191,-11-5-89,-4-1-60,0-1-70,-4-1-26,-1 0-53,0 0-60,0 0-68,-5-2-57,0 0-82,1 1-171,5 1-401</inkml:trace>
  <inkml:trace contextRef="#ctx0" brushRef="#br0" timeOffset="29343.128">10033 3397 6528,'-7'-1'763,"0"0"-110,2-1-103,2-1-94,-1 0-83,2-2-76,0 0-65,0-2-58,1 5-8,1 1-36,0-3 41,1 1-82,0-1-68,1 1 8,-2 1 37,5-15 166,1 1 34,-3 7-88,1 1-1,0 0 1,0 0-1,1 1 1,0-1-178,12-11 422,4 3-65,-4 9-176,1 2-57,-13 4-111,0 1 1,0-1-1,0 1 1,0 0-1,-1 1 1,1-1-1,0 1 1,0 0-1,0 0 1,-1 0-1,1 1 1,-1-1-1,1 1 1,-1 0 0,0 1-1,3 1-13,0 1 16,-1 0 1,1 0-1,-1 1 0,-1 0 0,1 0 1,-1 1-1,0 0 0,-1-1 0,2 5-16,11 22-15,-12-22 46,-1-1 1,0 2-1,-1-1 1,0 3-32,-2-7 16,0-1 0,-1 0 0,1 0 0,-1 0 0,0 0 1,-1 1-1,0-1 0,0 3-16,0-5-1,0-1 0,-1 1-1,1-1 1,-1 1 0,1-1 0,-1 0 0,0 0 0,0 0 0,-1 1 1,-2 2-57,-1 1 1,0-1-1,-6 4 57,1-2-109,0 0-71,10-7 120,0 0 0,0-1 0,0 1 0,0-1 0,-1 1 0,1-1 0,0 1 0,0-1 0,-1 1 0,1-1 0,0 0 0,0 0 0,-2 0 60,-5-1-429,1-3-34,0-2-40,1-2-47,0 0-52,1-1-60,3 5 208,0 0-54,-1-1-156,-1-2-391,4 7 1048</inkml:trace>
  <inkml:trace contextRef="#ctx0" brushRef="#br0" timeOffset="29590.468">10464 3282 5504,'1'0'1014,"-1"0"-119,1 2-109,-1 0-99,1 1-90,-1 0-80,0 1-70,1 1-61,-1 0 12,0 1-55,-1 17 1016,-1-2-1057,0-1-41,0 1-40,0 0-35,-3 20 93,0 1-104,-2 20-48,-8 84-9,12-92 16,1-27-194,0 1 44,-2 39 29,2-23-66,1-6-97,1-20 24,0 1-42,0 4-109,1 0-87,1 0-96,0 0-107,1 0-120,-1-11 295,0-1-34,0 1-35,0-1-36,1 1-39,0-1-40,1 4-481,2 4-674,-6-19 1666</inkml:trace>
  <inkml:trace contextRef="#ctx0" brushRef="#br0" timeOffset="30010.346">10474 3407 5504,'-2'-3'616,"1"0"-38,-1-1 191,1 3-108,-1 2-123,1 1-319,1 0-38,-1 0 431,1-2-232,0 0-64,0 0-40,0-1-36,0 1-34,0-2 117,0 1-100,1-1-89,-1 0-47,2-3 75,-1 4-49,8-1 88,-1 0-25,-1-2-110,9-8-58,1 1 0,1 1 1,0 1-1,0 0 0,1 1 0,0 1 1,3 0-9,-3 1 23,0 2 0,0 0-1,1 2 1,9-1-23,0 4 12,-24-1 12,0 1 0,-1 0 0,1 0 0,0 1 0,-1-1-1,1 1 1,2 1-24,11 12 100,-8-2-67,-5 0-38,-2 3-40,-3-8-4,0 1 36,-3 9 78,-4 4 135,5-16-91,-1 0 0,-1 0 0,1-1-1,-2 3-108,2-4 86,0 0 1,-1 0-1,1 0 0,-1 0 0,-2 1-86,-13 6 191,2-6-138,8-4-73,0-1-36,-17-6-202,11 0 45,2 0-19,2-2-71,3 1-18,0-2-76,0 1-86,2-2-98,1 2 12,1-1-82,1 0-91,1 0-96,0 0-103,1-1-111,0 0-117,2 0-123,-1 5 740,1 1 36,1-9-907</inkml:trace>
  <inkml:trace contextRef="#ctx0" brushRef="#br0" timeOffset="28554.241">9344 3167 4736,'0'0'646,"0"0"-248,0 0-103,0 0-45,0 0-51,0 0-42,-3 0 223,-1 0 120,0 0-38,0 0-36,0 0-35,-1 0 62,0 0-51,0 0-46,0 0-44,0 0-40,0 0-37,-5 0 140,1 1-130,-1 0-65,2 1-55,-16 5 147,14-3-126,-21 14 264,11-2-193,5-1-120,1 1-112,5-3 16,1 1 0,1-1 0,-1 1 0,2 0 0,0 1 0,0 3-1,3-6-43,0 1 0,-1 11 43,3-20-2,1 1 1,0-1-1,1 0 0,-1 0 0,1 1 0,0-1 0,0 0 0,0 0 1,1 0-1,-1 0 0,1 0 0,0 0 0,0 0 0,1 0 0,-1-1 1,1 1-1,-1-1 0,1 0 0,0 0 2,1 1-9,-1-1-1,1 0 1,0 0 0,0-1-1,0 1 1,0-1 0,0 1-1,1-1 10,-1 0-15,-1-1 0,1 0 0,-1 0-1,1-1 1,-1 1 0,1-1 0,-1 1 0,1-1-1,-1 0 1,1 0 0,0-1 15,2 0-21,1 0 0,-1-1-1,1 0 1,1-1 21,23-12-40,-2-5 72,-2-3 98,-22 19-47,-1-1 0,0 1 0,0-1-1,0 0 1,2-5-83,12-25 369,-10 18-202,3-7 145,-2 1 79,-7 16-236,0 1 91,1 3-34,1 3 122,-2 6-103,-1 2-86,-1 29 71,-1 0-102,0-2-71,-3 46-21,1-45-81,1 0 49,2 132 182,2-117-202,0-25-26,-1 0-35,2 11-109,0-1-97,0 1-113,-2-19 158,1 0-35,1 8-413,-1-14 302,0 1-41,0-2-46,0 1-53,1 0-59,0 0-65,-1-3 78,0 0-47,1 1-173,1 6-451</inkml:trace>
  <inkml:trace contextRef="#ctx0" brushRef="#br0" timeOffset="28919.261">9523 3579 5120,'-1'-3'315,"-2"0"8,1-1 50,1 2-211,0 0 40,0-1 5,0-1 43,0-1 51,0 0 56,-6-37 214,5 29-322,0 2-40,-2-7 120,2 11-201,1 1 1,0-1-1,0 1 1,0-1-1,1-2-128,0 6 47,0-22 241,1 3-69,3 1-58,3-2-44,-2 9-37,5-11 117,-8 20-142,0 0-1,1 0 1,-1 0-1,1 0 1,0 1-1,0-1 0,1 1 1,0 0-1,-1 0 1,3-1-55,7-3 139,0 5-53,3 5-37,8 8-41,-2 7-12,-8-5 31,-5-2 32,0 0 46,-4-3-91,0 0 0,0 0 0,0 1 1,-1-1-1,3 7-14,-4-6 5,0-1 1,-1 1-1,0 1 1,0-1-1,0 0 1,-1 0-1,-1 1 1,1-1-1,-1 1 1,-1-1-1,0 0 1,0 1-1,0-1 1,-3 7-6,1-7 15,0 0 1,0 0-1,0 0 1,-1-1-1,-1 1 1,1-1-1,-1 0 1,-5 5-16,6-7 4,-1-1 1,1 1-1,-1-1 0,0-1 0,0 1 1,-5 2-5,-8 3-38,7-5-20,0-1-36,-1 0-44,0-1-51,0-3-252,2-5-67,3-3-56,2-3-48,1-9-439,4-8-615,1 16 794,3-6-512</inkml:trace>
  <inkml:trace contextRef="#ctx0" brushRef="#br0" timeOffset="26692.215">6357 3382 5632,'2'2'211,"0"-1"48,2 2 369,-1-2 88,5 0 1044,-5-2-1274,0 1-58,-1 0-143,0 0-58,1 0-68,-1 0-76,3 0 150,2 1 207,3 1 208,-3-3-276,-1 0-152,-3-1-151,1 0-35,18-14 10,9-17-39,16-29-15,-41 54 19,26-39 132,0-4-141,23-54 223,-23 34-8,-4 0 70,-17 34 30,-5 0-56,-4 1-54,-2 21-113,-1 0 0,-1 1 0,0-1 0,-1 0 0,-1 1 0,0 0 0,-1 0 0,-4-8-92,2 8 80,5 12-56,1 0-1,-1-1 1,0 1-1,0 0 1,0 0 0,0 0-1,-1 0-23,2 1 14,-1 0 0,1 0-1,-1 0 1,1 0 0,-1 1 0,1-1 0,-1 0-1,0 1 1,1-1 0,-1 1 0,0 0-1,0-1-13,-16 4 81,14-1-72,0-1 1,1 1 0,-1 0 0,1 0-1,0 0 1,-1 1 0,1-1 0,-1 2-10,-1 1 1,0 1 1,1-1-1,-1 1 0,1 0 1,0 0-1,1 1 1,-1 1-2,-4 8-15,2 1 1,-3 10 14,-2 12 11,9-35-7,-24 109 36,16-55-66,2 0 1,3 3 25,3-13-47,2-1 0,5 38 47,0-47-17,1-1 1,3 5 16,-6-31-8,5 22 22,2 0 1,7 16-15,-13-38-2,1 0 1,1-1-1,0 0 1,0 0 0,2 0 1,-3-4-15,0 0 1,0-1-1,0 1 0,1-1 1,1 0 14,-1 0-21,0-1 0,0 0 1,1 0-1,-1 0 0,1-1 0,1 0 21,-5-2-4,-1 0 1,1 0-1,0-1 0,0 1 0,0-1 0,0 0 0,1 0 4,-1 0 1,1 0 0,-1-1 0,0 0 0,1 1 0,-1-1 1,0 0-1,1-1-1,6-2-7,0-1 0,-1 0 0,0 0 0,0-1 0,0 0 0,0-1 0,6-7 7,-9 8 8,-1 0-1,0 0 1,0-1-1,4-5-7,-6 7 22,-1-1 0,1 1-1,-1-1 1,0 0 0,0 1 0,1-5-22,-3 8 11,0 1 0,1-1-1,-1 1 1,0-1 0,0 1 0,0-1 0,0 1 0,0-1 0,0 1-1,-1-1 1,1 1 0,0 0 0,-1-1 0,1 1 0,-1-1-1,0 1 1,1 0 0,-1-1 0,0 1 0,0 0-11,-1-1 13,1 0 0,-1 1 0,0-1 0,0 1 0,0 0 0,0 0 0,0-1 0,0 1 0,0 0 0,0 1 0,0-1 0,-1 0-13,-6-1 62,0 0 0,-1 1 0,1 0 0,-1 0 0,-4 1-62,-1 1 76,1 0-39,0 0-39,2 0-41,1 0-33,-1 0-34,1 0-37,-1-1-36,-13 1-417,17-1 358,-1 0-83,5 0 120,0 1-35,0-2-39,0 1-43,-1 0-184,-1-1-97,1 1-106,-1-1-119,3 0 222,1 0-51,-1 0-181,-2-2-474</inkml:trace>
  <inkml:trace contextRef="#ctx0" brushRef="#br0" timeOffset="27118.078">7097 3558 6784,'0'1'558,"-1"-1"-57,0 0-55,1 1-50,-1-1-49,1-1-46,-1 1-42,0 0-40,1-1-37,-1 0-33,0 0 57,0-1-100,0 0-77,0-1-62,-1-4-123,1 5 138,0 0 43,1 1 48,0 0 61,0 0 72,-4-14 299,1 2-96,1-1-83,0 1-69,1 2-74,0-1-34,2 3-18,-1-1-1,1 1 1,0-1 0,3-8-131,-4 18 0,8-29 51,-6 21-4,1-1 0,0 1 0,1 1 0,3-8-47,-5 13 13,-1-1 0,1 1 0,-1-1 1,1 1-1,0 0 0,0 0 0,0 0 0,0 0 1,0 0-1,1 0 0,-1 1 0,0-1 0,1 1 1,-1-1-1,1 1 0,0 0 0,0 0 0,-1 0 1,1 1-1,0-1 0,0 0 0,0 1 0,-1 0 0,1 0 1,0 0-1,0 0 0,0 0 0,0 1-13,4 0 26,0 0-1,-1 1 1,1 0-1,-1 1 1,0 0 0,0 0-1,2 1-25,-1 0 22,0 0 1,-1 1-1,1 0 0,-1 0 1,0 1-1,2 2-22,-5-5 8,0 0-1,0 1 1,0-1 0,-1 1 0,1-1-1,-1 1 1,0 0 0,0 0 0,0 0-1,-1 0 1,0 0 0,1 0 0,-1 1 0,-1-1-1,1 0 1,-1 1 0,1-1 0,-1 0-1,0 1 1,-1-1 0,1 0 0,-1 1-1,0-1 1,0 0 0,-1 2-8,-29 50 96,19-34-20,10-20-60,1 1 0,-1-1 0,0 0 0,0 0 0,-1 0-1,1 0 1,0-1 0,-1 1 0,1-1 0,-1 1 0,1-1 0,-2 1-16,-13 5-3,-27 7 176,28-11-203,2-1-89,0-2-114,7 0 64,0 0-39,1-1-43,-1 0-45,4 0-60,1 0 55,0 0 48,1-1 41,-2-2-152,2-7-299,1 8 339,0 3 226,0-5-417,2 0-46,-1 1 150,1 0-38,1 0-42,0 0-36,6-11-1180</inkml:trace>
  <inkml:trace contextRef="#ctx0" brushRef="#br0" timeOffset="25070.549">4819 2910 2560,'0'0'-46,"0"0"81,0 0 73,1 0 68,-1 1 207,0 0 114,1-1-10,-1 1 47,2 3 1348,0-2-1106,0 1-67,-1-2-399,0 0-39,0 0-207,-1-1-74,0 3 39,0 0-82,2-2 99,-1 0 34,2 1 56,-1 1 66,2 0 78,1 3-10,-2 2-111,0 1-75,-1 7-69,0-3 0,0-5 50,2 9 103,-1 1 1,-1-1 0,1 12-169,-1-4 114,1 1-46,16 146-143,1 7 27,-18-167-94,0 0 108,-1 0 70,2 23 196,-2-20-179,-1-5-65,0 0-50,1 0-61,-1-1-74,0-2 6,0 0-48,1 0-52,-1 0-55,0 0-61,0-1-65,0 1-69,0 0-72,0-3-273,0 3-580</inkml:trace>
  <inkml:trace contextRef="#ctx0" brushRef="#br0" timeOffset="25618.086">4886 3246 4864,'0'1'589,"1"-1"-82,0 1-71,0 0-57,1 1 242,3 1 256,-4-1-470,1-1 74,-1 0 102,15 16-340,-8-8-22,1 0 0,1 0 0,0 0-221,13 4 256,-11-8-181,1-3-48,-5-1-24,0-1 0,-1 0 0,1 0 1,0-1-1,-1 0 0,1-1 0,-1 0 0,1 0 1,-1 0-1,0-1 0,0 0 0,0 0 0,0-1 1,-1 0-1,1 0 0,-1 0 0,5-6-3,0 0 14,-1 0 0,1-1 0,-2-1 0,0 0-1,0 0 1,-1-1 0,-1 0 0,5-10-14,8-18 176,-3 8 22,-9 16-59,-1 0 34,2-6 126,-3 0 92,-4 18-284,-1 2 48,0-1 257,-2 9 536,1 0-643,-1 0-97,1-1-152,0-1-39,0 0-43,0 0-49,0 32 331,1 1-36,1 1-39,1-1-46,1 0-49,1 1-55,1-1-59,1 0-64,-7-36 92,3 17-39,-1-8-32,1 0-39,-1 1-42,1-1-48,1 1-51,-1 0-55,1-1-59,1 0-62,0-1-68,0 0-70,1-1-74,1-1-79,0-1-83,1-1-87,-4-2 372,-1-1-42,1 0-151,2 0-398</inkml:trace>
  <inkml:trace contextRef="#ctx0" brushRef="#br0" timeOffset="26021.047">5655 3432 5632,'1'0'460,"0"-1"-42,1 0-40,-1 0-37,1-1 241,0 0-118,1-1-36,0 0-106,0 0-95,3-4 217,-3 3-180,0 0 80,13-14-138,0-2-48,14-18 30,-22 29-152,1-1 0,0 2 0,0-1 0,7-4-36,-11 10 11,0 0 0,-1 0 0,1 1 0,0-1 0,0 1 0,1 0 0,-1 1 0,0-1 0,1 1 0,-1 0 0,2 0-11,-2 1 18,0 0 1,1 0-1,-1 0 1,1 1-1,-1 0 1,0 0-1,1 0 1,0 1-19,0 0 13,0 1 0,-1 0 0,1 0-1,-1 0 1,0 1 0,0 0 0,0 0 0,-1 0 0,1 0 0,-1 1-1,1 1-12,19 26 83,-8 1 45,-14-27-35,0 0 0,0 0 0,-1 0 0,0 0 0,0 1 1,0 4-94,-1-4 75,0-1 0,-1 0 0,1 1 0,-1-1 0,-1 0 0,0 3-75,-7 14 180,-3-3-35,-3-1-35,-3-2-39,-17 6 38,15-9-90,7-8-96,-1-3 56,8-2 30,1-1 0,-1 0-1,1 0 1,-1-1 0,1 0-1,-1 0 1,-2-1-9,-16-5-35,13 2-31,0 0-44,-3-1-121,2-1-117,5 4 109,1-1-93,1 1-83,0-1-72,-1 0-178,1-1-69,0-1-213,-3-5-541,-4-10-1098</inkml:trace>
  <inkml:trace contextRef="#ctx0" brushRef="#br1" timeOffset="61661.071">3451 4158 4736,'-2'4'220,"0"2"85,0 1 134,-4 11 669,5-12-763,-1-1-52,1 0-107,0 1 221,1-2-59,-1 0 17,0-1-78,-3-2-69,-3-2-57,-23-6 57,-12-7-2,3 0-42,26 10-71,1-1 1,0 0-1,0-1 0,0 0 0,-9-7-103,-14-13 194,2-1-76,25 21-103,-45-39 79,12 8-44,-26-31-50,-110-128 176,32 19-30,98 117-111,-96-123 77,72 91-101,-121-150 122,169 211-103,-30-38 8,18 17-52,-16-31-13,1 5 32,13 2 43,-14-49 99,31 76-91,-2-10-58,-5-24-54,3 6 23,-1 0 20,3 0 0,4-1-1,4-1 1,3-1 0,3 0-1,3-47 14,5 69 14,0-62 37,2 89 60,2-15-111,4-8-66,-2 2 34,6-14 32,-8 49 0,1 1-1,0 0 1,1 1-1,0-1 1,1 1-1,2-2 1,-5 11-16,11-19-4,29-45 108,-23 43-92,-1-2-47,0 1 34,-1 9 69,0 3 6,1 1-49,4-2-124,22-10 115,-16 11-16,29-14 11,-8 3 5,47-17 0,-54 27-24,-1-1 47,83-42 164,-84 40-138,0 0-34,10 0-35,34-5-57,-34 10 52,17-2 69,-4 3 2,-42 7-69,63-17-16,117-24 27,-162 40 84,13-2-27,-27 5-60,0 1-34,4-1 26,14-3 41,21-3 9,-20 6-92,126-13 64,230-30 104,-380 45-103,18-2 0,0 1 0,5 2 0,-14 1 0,15-3 0,25-1 0,-12 2-7,0-2 0,2-3 7,-3 0-14,1 3-1,1 2 15,-13 2-55,0-2 51,-3 0 42,-2 2 36,19-1-133,-1-1 42,60-2 77,-50 5-52,87-1-12,-54-4 54,-10 0-68,119 4-110,-109 2 98,13 3 30,-66-3 58,27 4-58,-35-1 54,20-1-54,42-4 17,-30 0-34,209 1-128,-97 0 151,-98 3 69,-29 1-17,-17-3-3,3 0-51,43 0-111,-37-1 12,34 0 59,54-2 113,-79-1-72,11-2-78,-8 1 21,5 1 39,-11 0 24,76 2 136,-70 1-75,-28 0-25,48 0-36,8-6-96,4-6 43,43-5 13,-94 14 74,3 2-45,-21 1-8,59-2-75,27-8 108,-3 1 94,6 4-119,-8 2 54,9-7-54,3 1 5,-105 9-12,0 0 1,-1 1-1,1 0 1,3 2 6,42 3-6,8-4 12,140 7 36,-161-5-152,32-3 110,2-4-27,-16 1 52,-40 1-15,-2 0 4,1 1-1,19 2-13,-11 1 7,0-2 0,0-1 0,17-3-7,26 0 6,-66 3-1,1 1 1,0 0 0,0 0 0,2 2-6,27 3 25,27-6-52,-1 1 10,-21 3 71,-21 0-26,1-2 0,14 0-28,48-3-41,-32 0-27,284 1 103,-194 0-70,-85-1 29,26-6 6,-52 5 1,202-16-65,12 11 64,-209 7-40,3 0 45,77 0 104,6-4-110,-45 1-8,402-35 58,-427 32-40,30-4 31,-15 2 0,8 2-40,108-1 203,-115 3-207,46 0-120,-66 4 179,26 0-14,138 4-50,-119 1 34,0-1 19,53-2-29,85-2 17,-88 9-65,-35-1 44,29-6 93,-79-3-74,6 2-41,210 18 6,-1 7 15,-37-6 118,-182-16-85,211 19 122,-202-17-163,97 16-78,-125-16 76,32 4 43,73 15 128,-85-14-151,102 27-6,-55-7 36,-32-7 44,34 18-94,-68-25-26,3 4-42,23 15-40,4 5 59,-1 2 64,-6-2 69,-27-18-35,94 67 159,-39-22-108,-77-58-89,38 30 42,-2 2 0,11 16-53,189 242 38,-103-124 13,-45-58 4,-25-24 22,4 16 33,-7 5-14,-16-30-93,-4 3-1,15 42-2,-32-52 75,1 16-75,2 20 16,-18-47 74,7 49-90,-17-55 68,-2 4 35,-4 50 97,-5-34-98,-3-15-47,-1-4-38,-2 3-7,-3 0 1,-3-1 0,-18 52-11,4-35 0,-4-1 0,-3-1 0,-12 14 0,23-51 6,-1-1 0,-3-1 1,-1-1-1,-2-2 1,-31 30-7,1-8-27,-3-2 27,-68 50 53,-83 50 62,135-99-128,-213 140-137,220-157 139,-36 14 11,88-45 1,-56 25 9,-1-2 1,-1-5 0,-19 3-11,-12-1-18,-21 3 142,-9-6-124,-100 7-15,77-18-55,-164 2-53,265-15 118,-172 3-8,77-7 42,28-3 10,-130-2-19,134 7-22,-137-3 14,111-3 23,-80-10-75,-39-10 35,209 19 4,-225-23 12,130 6 78,46 7-45,27 5-65,-69-6-32,-123-18 30,-166-28 89,209 36 104,166 21-144,-252-20 103,241 22-106,-119-9 2,-34-2 2,229 15-27,-28-1 0,-626-39 0,565 34 21,-53 4-21,39 1 48,-69 1 130,-117-1 177,190-3-227,-26 2 6,-35 10-49,150-7-84,-435 26 115,262-18-126,-54-5-23,52-1 44,-233 9 99,183-5-96,3-1-79,20-1 35,0-3 36,-478-3 110,394-4-102,284 4-11,-130-2-13,-188-9-112,230 6 114,-2-3 39,-83-10-109,-93-21 104,4-16 24,93 6-85,1-5 3,111 36 20,-38-1 109,11 3-47,34 1-116,51 13 50,-54-17-24,35 10 45,1 0-1,1-2 1,0-2 0,-2-2-5,-25-16-31,27 16 31,0 2-1,0 1 0,-24-6 1,-40-12 1,-82-39-1,165 66-51,0 0 36,-22-8 89,3 1 0,11 3-111,3 1-89,7 4 21,1-1-35,-2-1-86,1-1-66,-1 1-73,1-2-79,1 1-88,-1-1-93,2-1-103,-1 0-108,4 4 241,1 1-65,-1-1-196,-1-1-499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3T15:19:32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5888,'1'-2'301,"0"1"-33,0-1 184,0 0-143,-1 0-46,2-5 476,-2 5-376,0-1 105,0 1-183,0 0 43,0 2 861,0 0-69,0 0-463,0 0-247,0 0 45,0 0-52,0 0-40,0 0-64,0 0-87,0 0-72,0 0 14,0 0-63,0 0-75,0 0-48,2 0 39,-1 0-40,1 0-37,-1 0-36,1 1-201,1 1-113,-1 0-208,0 0-105,1 1-242,1 3-565,-1-2 553,2 3-299,5 5-729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4224,'1'-4'803,"-1"0"42,0-9 2015,0 7-1686,0 1-74,1 2-601,-1 0-42,0 1-5,1-1-67,-1 0-74,0 0-83,1 0-91,-1 0-99,1 1-105,0-1-115,0-1 176,-1 0 69,1-1 62,-1-5 226,0 6-262,0 1-51,0 0-35,0 0-43,-1 0-51,1-1-141,0 2 65,0 0-38,0 0-41,0 0-44,0 0-45,0 0-50,0 1-120,0-1-85,0 1-202,0-1-489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55 6528,'2'-11'709,"-1"4"-172,0 0-10,0 0 102,0 2-7,-1-1 105,0 1 121,0 2-374,0 0 37,0 3-26,0 0 192,0 0-184,0 0-110,0-1-95,0 1-83,0 0-74,-1 0-46,1 0-32,-3 1 47,2-1-14,-1 0 64,-1 1 178,-1 1-40,1-1-38,-1 1-35,-2 3 128,1 1-94,-2 1-36,-7 14 191,9-14-215,-13 21 125,2 1-39,-6 14 84,3 2-42,-15 47 293,14-29-138,11-32-241,2-4-48,-2 14 297,1 4-480,2-3 263,2 5 31,3 2-59,4 0-54,5 1-52,5-2-51,5-2-46,6-4-45,-17-32-15,1 0 0,7 8 28,-2-6-122,1-3-73,0-1-93,1-3-114,-7-3 153,1-1-37,-1 0-39,0-1-40,1 0-44,0 0-46,1-2-48,-1 1-52,0-1 193,0 0-75,1-1-68,-1 0-57,5-2-303,1 0-68,29-14-2271,-28 11 1917,0-1-104,4-4-748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5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4736,'2'-2'748,"1"0"53,5 0 1970,-4 1-1616,-1 1-506,-1 0-40,1-1-102,-1 1-49,0 0-55,0 0-65,1-1-70,-1 1-78,0-1-86,0 0-92,4-2 448,1 0-61,-1 0-50,1-1-41,1-1 22,13-9 499,-14 8-448,-7 5-179,0 1 81,0 0 32,0 0-146,-1 0-79,0 1-57,-5 2-37,3-1 36,-3 2-20,-10 9 74,6-3-113,5-5-52,0 1-62,1-1-78,0 0-91,2-2-150,1 0-159,2-2-380,1-2 439,1 0-91,-2 0 280,1 0-36,-1 1-41,1-1-46,-1 0-349,0 1 373,0-1-34,0 0-197,1 1-42,6-4-1962,-5 2 1914,0 1 36,6-5-1379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6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45 5248,'-6'5'1429,"-2"3"692,4-3-639,2 1-172,1 0 92,0-2-757,-3 1-111,0-1-91,-2 0-69,-2 0 12,-11 3 434,14-5-460,-11 4 115,1-1-37,-5 1 72,1 1-71,0 3-74,1 3-80,10-5-262,0 0 1,1 1-1,0-1 0,0 1 0,1 1 1,1-1-1,-1 1 0,1 0 1,1 1-1,0-1 0,1 1 0,0-1 1,0 1-1,0 8-23,-3 26 115,6 1 46,4-2 62,4-3 77,-6-34-245,0-1 0,1 1 0,-1-1 0,1 0 0,4 6-55,-3-6 35,1 1 1,0-1-1,0 0 1,0 0-1,2 1-35,12 8 42,2-3-36,1-4-42,1-4-44,25-3-185,-32-2 124,-1 0-69,-1-1-39,-1-1-83,-1 0-98,1-2-113,-3 2-80,4-2-191,-8 3 456,0 0-35,1 0-220,0-1-7,-4 2 264,0 0-36,2-2-348,-2 2 324,-1 0-32,1-1-36,0 1-36,-1-1-39,1 0-41,3-1-877,1-2-795</inkml:trace>
  <inkml:trace contextRef="#ctx0" brushRef="#br0" timeOffset="601.391">859 9 5120,'-2'-2'270,"0"1"36,-3-2 396,-1 1 262,-2 2 612,-1 2-11,3 0-621,1 1-266,3-2-387,-1 0-37,0 1 7,0-1-74,0 1-82,-1-1-91,-1 1 266,0 1-39,-4 2 137,-2 2-62,-5 4 2,5-3-109,3-3-37,1-1 10,0 1 47,-18 11 362,12-5-193,0 1-1,0 0 1,1 1-398,-5 6 502,2-2 49,5-5-262,3 0-71,2 6 6,5 0-79,0-15-125,1 0 0,0-1 1,-1 1-1,1 0 0,0-1 1,1 0-1,-1 1 0,0-1 0,1 0 1,-1 1-1,1-1 0,1 1-20,7 6 120,2 0 44,17 5 73,-1 0-89,4 1-60,15 11-38,-19-6 22,-18-12-79,-1 0 0,0 0 0,0 1 0,0 1 0,2 4 7,4 10 46,-5 2 93,-8-12-21,-1 1 38,-2 0 43,-2 0 50,1-9-121,0-1 1,0 0-1,0 0 0,0 0 1,-1-1-1,0 1-128,0 0 138,0-1 0,0 0 1,-1 1-1,1-2 0,-4 4-138,-8 4 301,0-2-36,-2-1-41,-1-2-48,-1-1-53,0-1-57,0-2-64,-1 0-69,1-1-74,0-1-79,1 0-86,1-1-90,3 0-116,9 0 305,1 0-33,0 0 6,0 1-37,0-1-43,0 0-48,1 0 18,0 0-40,0 0-45,0 0-48,0 0-52,-1 0-54,1-1-58,0 1-62,-3-2-757,-4-3-839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1 726 6528,'3'3'1114,"0"-1"-119,1-1-113,-1 0-104,1-1-99,0 0-91,0 0-84,0-1-76,-1 0-136,0 0-41,0 0-37,0 0-34,1-1 36,0-1-56,3-2 47,25-21 357,-5-3-101,-3-3-85,-2-1-69,8-23 84,9-30 88,-22 47-247,1 1 37,-1 0-50,-1 0-41,-4 7 63,-2 0 0,6-30-243,-7 7 249,-7 35-139,3-32 283,-5 46-337,0 0 1,0-1-1,0 1 1,-1 0-1,0 0 0,0 0 1,-1 0-1,0-1-56,-4-1 154,5 7-143,1 0 0,-1-1 0,0 1 0,0 0 0,0-1 0,0 1 0,0 0 0,0 0 0,0 0-1,0 0 1,0 0 0,0 0 0,-1 0-11,-14 5 113,6 2-10,3-1-59,1 0 0,0 0-1,1 1 1,-1 0 0,1 0-1,-1 2-43,-11 21 119,3-3-36,-6 21 21,3 18-17,13-50-64,-6 34 179,-2 36-202,4 44 118,8-56-59,3-23-52,2-9-32,2-1-35,0-7-24,2-1-34,1 0-38,1-3-43,0-2-295,-2-11 107,-2-4 2,2 1-76,-1-4 5,1 0-75,0-1-88,2-1-96,-7-5 565,0 0-53,0 0-52,1-1-47,-1 1-47,1-1-44,0 0-41,0 0-39,1 0-143,-1 0-49,2 0-45,-1-1-40,3 0-443,0 0-68,0-1-55,0-1-41,-2 0 577,-1 0 59,1 0-84,3-1-339</inkml:trace>
  <inkml:trace contextRef="#ctx0" brushRef="#br0" timeOffset="367.066">657 847 7296,'-2'2'260,"1"0"-47,-1-1-5,0 2 42,0-1 29,0 0-59,0 0 10,0 0 62,0-1 11,-1 1 66,0 0 76,-1 1 86,3-3-355,0 1-49,-1 0 13,-2 2 79,2-2-89,1 0 69,-1 1 132,1-1-113,0 0 41,0 0 44,0 0 48,0 0 53,-1 0 56,0 1 282,0-1-110,0-1-99,0 0-91,0-1-82,0 0-73,0-1-63,0 0-55,0 0-26,0-1-49,-3-5 81,4 7-110,-4-14 161,3-2-43,3-1-40,3-1-39,1 1-35,3 1-35,8-10-57,6 5 0,3 6 35,-19 13-3,0 1 0,0 0 0,0 0 1,0 0-1,1 1 0,-1 0 0,0 0 1,0 1-1,1-1 0,-1 1 0,0 1 0,1-1 1,-1 1-1,1 0-9,0 1 4,0 0 0,0 0 0,0 1 0,5 2-4,-4-1-2,1 1 0,-1 0 0,0 0 1,-1 1-1,1 0 0,1 2 2,-6-5 3,0 1-1,0-1 1,0 1-1,-1-1 1,1 1-1,0 3-2,-1-4 7,-1-1-1,-1 1 1,1-1-1,0 1 0,0-1 1,-1 1-1,0-1 0,1 1 1,-1 0-1,0-1 0,-1 3-6,1 0 35,-1 1 0,0-1 0,-1 0 0,0 1 0,-1 4-35,-1-3 43,0 1 0,0-1-1,-1 0 1,0 0-1,-5 6-42,-3 0 93,1 0-1,-2-1 0,1-1 1,-9 5-93,16-12-85,-1 0 46,-4 3 50,-19 5 126,21-9-137,0-2-52,-1 0-77,1-2-97,0 0-116,5-1 120,0 1-37,0-1-39,0-1-42,0 0-46,1 0-46,-1-1-51,1 0-52,0-1-55,0 0-57,1-1-68,0 0-61,1 1 206,0 1-52,1-1-61,0 1-51,-1-2-196,1-1-520</inkml:trace>
  <inkml:trace contextRef="#ctx0" brushRef="#br0" timeOffset="902.704">1098 626 6144,'-1'-2'175,"0"1"41,0-1 319,0 1-56,1 1 53,-1-1 640,0 2 554,0 0-1014,1 1 21,0 0-87,-1-1-294,1 0-55,0 1-62,-1-1-70,1 1-78,-1 0-86,1-1-92,-1 1-100,-3 8 670,0 1-64,0 0-58,1-1-55,0 1-48,0 0-44,0 0-39,1 0-35,-1 2-11,1 0-34,-1 10 8,1 29 70,3-35-75,0-1 44,3 8-93,-2-17-38,1 0 1,-1 0 0,1 0-1,1 0 1,-1 0 0,2 0-8,14 21 106,-8-17-150,2-3 64,7-4 102,0-6 78,-15 0-140,-1 1-1,0-1 1,1 0-1,-1 0 0,0 0 1,0-1-1,-1 1 0,4-3-59,14-18 246,-8 5-46,-1-1 1,-1-1 0,0 0-1,4-14-200,-4 3 178,-2-2-29,-2-1-57,-5 15 80,-2 12-84,-1 1 34,1 1 12,0 0 38,0 6 27,1 0-59,-1 0-46,1-1-34,2 5 69,-2-1-38,0 0 71,2 22 93,-1 1-78,3 28 111,0-17-126,0 1 8,-1-14-85,-1-4-48,1 0-43,0-3-38,0-1-45,1 0-48,1 0-57,-4-9 35,2 4-119,-2-7 95,1 1-38,-1 0-45,1 0-53,-1-1-58,1 1-67,1-1-72,-1-1-80,1 0-86,0-1-94,0 0-100,1-1-108,0 0-113,0-2-121,-2 0 461,-1 0-43,1 0-199,1 0-546</inkml:trace>
  <inkml:trace contextRef="#ctx0" brushRef="#br0" timeOffset="1473.178">1913 797 5888,'2'0'999,"0"0"-75,-1 0-72,0 0-68,-1 0-67,1 0-63,-1 0-59,-1 1-58,1-1-53,-1 0-52,0 0-47,0 0-46,0 0-42,-1 0-39,1 0-36,-1 0-34,0 1-4,0-1-37,-3 0 54,0 1-79,-4 0 30,7 0-41,-8 3 11,0 1-35,0 2-18,-4 3-6,-7 5 28,-7 3 1,-9 12-80,29-23-4,1 0-1,0 1 0,-3 4-7,-8 17 108,13-21-47,-10 21 52,10-20-96,1 1 1,0-1-1,-2 10-17,5-15 5,0 0 1,1 0-1,-1 0 0,1 0 1,0-1-1,0 1 0,0 0 1,0 0-1,1 0 0,-1 0 1,1 0-6,0-1 12,0 0 1,0-1 0,0 1-1,1-1 1,-1 0-1,0 1 1,1-1 0,0 0-1,0 0 1,1 2-13,-2-3 12,1 0 0,-1 1 0,1-1 0,-1 0 0,1 0 0,0 0 0,0 0 0,-1 0 0,1 0 0,2 0-12,-1-1 11,-1 1 1,1-1 0,-1 0 0,1 0 0,0 0 0,-1 0 0,1 0-1,0 0 1,-1-1 0,1 1 0,2-2-12,1 0 35,0 0 0,0-1 0,-1 0 0,4-1-35,10-8 138,-7 2-30,0 0-1,0-1 1,-1 0 0,-1-1-1,1 0 1,-2-1 0,0 0-1,0 0 1,-2-1 0,1 0-1,-2 0 1,1-4-108,7-16 551,6-32-551,-6 15 226,-3 3-42,-11 47-181,8-34 158,0 1-50,22-128 208,-22 112-127,-4 24-53,0 0 37,8-77 687,-11 76-601,0 0 44,-2 0 60,-1 2 72,-3 6-70,3 16-205,0 2-51,-1 3 5,0 6-42,3-5-19,-1 28 241,1-11-146,3 136 396,4-50-288,2-17-162,-2-44-101,0 0-42,2 4-65,1 1-43,-5-17 14,1 0-40,-1-5-6,0 0-38,0 0-42,0-1-48,-2-4 13,1 0-38,0 0-42,0 0-44,-1 0-47,1 0-49,0 0-52,-1 0-56,2 9-566,-3-22 741,0 1-68,0-3 19,-1 0-77,2 0-90,-1 0-104,-2-6 454,1 1-33,1 1-441,-1 1-103,1-2-81,1 1-275,6 5-2426,-4-7 2166,-1-1 698,-1-1 98,1 1-46,2-1-275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5 4992,'-9'-5'1920,"9"5"-1504,-5 0 192,5 0 0,0 0 64,0 5 64,-5 4-256,2-2-128,-2 9-192,0 5 32,1 2 96,-1 2-96,5 4-32,0-5-160,5 1-64,4-5 32,-1-5 64,2-3-64,4-4 0,4-3-32,1-5-64,-3-8 96,3-4 0,-1-8 32,1-5 0,-1 1 0,1-1 0,-6 1 192,-4 4 128,-1 3-32,-3 6 64,-5 11 288,0 8-256,0 7-64,0 10-192,0 4-32,5 0-32,0 3-64,4-4-64,-1-1 32,2-2-192,-1-5-96,1-3-256,-2-2-32,1-6-960,1-9-416,-2-4-928</inkml:trace>
  <inkml:trace contextRef="#ctx0" brushRef="#br0" timeOffset="435.959">459 54 4224,'6'-13'1664,"-1"6"-1312,-2-1 352,2 3 96,-5 5 32,0 0 64,-5 8-288,2 4-128,-2 8-256,-6 9-32,3 3 32,0 5 32,-2 0 0,6-6-224,-1-2 0,5-5-32,5-4 64,4-3-96,4-6 0,0-6-32,6-5-64,5-5 96,-3-6 0,3-10 32,-2-4 0,1 2 0,-1-1 64,2-1 96,-6 1 128,-4 4 0,-1 3 0,-4 6-32,-4 6 64,-5 5 128,0 8 32,0 9-192,0 3-96,0 3-96,0 3 0,0 2-128,5-1 0,3 2 32,1-4 0,1-5-288,-2-5-64,2-6-928,-1-9-448,-9-4-1792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0 905 7552,'3'2'1170,"0"1"-89,0-1-84,0 1-81,-1 0-78,1-1-75,-1 1-70,0 0-69,0 0-63,0 0-62,-1 1-56,1-1-55,-1 0-50,0 1-47,0-1-44,0 1-40,1 0-8,-1 0-46,-1 1-41,1-1-36,0 5-7,1 15-94,-2-14 70,1-3 47,-1-1 67,0 1 85,1-1 101,2 34-95,-2 2-73,0 2-58,0 1-40,1 73 58,1-72-51,-1-26-59,-1 0-65,1 0-57,-1 0-49,1 4-85,-1 0-46,1 41-699,-2-60 737,0 0 51,0 0 45,0-1 36,1 5-21,0 12-37,0-15 68,-1 0-56,1 1-115,-1-3 87,0-1-36,0 0-39,1 1-43,-1-1-48,0 1-50,0-1-54,1 1-58,-1-1-61,0 1-66,0-1-69,0 0-73,0 1-76,0-1-80,0-2-341,0-1-739</inkml:trace>
  <inkml:trace contextRef="#ctx0" brushRef="#br0" timeOffset="487.693">0 987 6528,'2'-6'673,"0"0"54,2-5 849,-3 8-1189,0 1-1,0 0 1,0 0 0,0-1-1,1 1 1,-1 0-1,1 0 1,-1 0 0,1 1-1,2-3-386,0 0 476,1-1-77,-1 1-68,1-2-59,1-1 35,1 0-78,-4 4-140,1 0 1,-1 0-1,0 0 0,1 1 1,0-1-1,3-1-89,7-1 293,11-3-83,-2 0-42,-7 5-25,-2 1 15,0 3 48,7 2 37,1 2-57,5 2-17,11 8 26,-33-12-155,0 0 0,0 0 0,0 1 1,0-1-1,3 5-40,7 12 181,-6 1 19,-7 3 62,-2-21-247,0-1 0,0 1 0,0-1 0,-1 1 0,0-1 0,1 1 0,-1-1 0,0 1 0,0-1-1,0 0 1,-2 2-15,1 0 22,-1 0-1,0-1 0,0 0 0,0 1 0,0-1 0,-2 2-21,-5 1 57,1 1 0,-1-2-1,0 1 1,-10 3-57,-2 1-1,7-5 71,0-1 0,-8 2-70,6-3 10,0-1-46,5-1-28,0 0-40,-1-1-45,0 0-53,10 0 10,-1-1-108,2 1 99,0-1-38,1 1-45,-1-1-46,0 1-42,1-1-51,-1 1-58,1-1-60,-1 1-64,0-1-68,0 1-72,1 0-76,0 0 70,1 0-90,0 0-82,0 0-77,0 1-1998,1-1 2387,0 0 34,2 1-285,0 0 91,0 1 187,2-1-250</inkml:trace>
  <inkml:trace contextRef="#ctx0" brushRef="#br0" timeOffset="863.689">583 826 5504,'0'-1'372,"1"0"-96,-1 0-81,0 0-65,1-1-15,1-3-28,-1 3-19,0 1 61,0-1 86,-1 1-60,1 0 35,0 1 40,-1-1 42,1 1 47,0-1 51,-1 1 54,1 0 59,0 0 62,-1 0 67,1 0 71,0 1 73,0 0 79,-1-1 82,1 1 86,0 1 90,1 2-731,0 1-38,0 7 227,-1 3-27,-2-5-260,1 4 88,-1 5 140,2 2-162,1-1-76,1 1-60,0-1-49,4 32 116,7 124-163,-6-90-92,0 0-40,-7-75-48,0 0 34,0 10 35,1 50 242,-2-56-227,0 0-51,0 0-69,0 0-83,0 0-101,0 1-116,0-8 132,0 0-42,0 1-46,-1-1-49,1 0-50,0 1-53,0-1-57,0 0-59,0-5 192,0 0-77,0-2 141,0 0 5,-1 0-84,1-1-4,-1 1-93,0-1-106,0 0-122,0 0 162,0 0-40,-1 0-173,0 0-462</inkml:trace>
  <inkml:trace contextRef="#ctx0" brushRef="#br0" timeOffset="1284.567">556 805 6656,'0'-3'411,"0"1"-56,0-3 478,0 3-437,1 0 130,-1 1-215,1 0 39,0 0-24,0 0 35,0 0 39,0 0 40,0 1 46,1-1 48,-1 0 51,1 0 55,6-3 133,0-1-122,0-1-109,1-1-98,0 0-44,1 0-94,0 1-74,0 1-60,6 0 47,1 1-55,0 1-47,1 3-40,13 3-11,-24-1-64,-1-1 0,1 1 0,0 1 0,-1-1 0,0 1 0,1 1 0,-1-1 0,0 1 0,1 1-2,11 9-55,-1 0 82,-2 2 87,-1 0 93,-3 2 97,-4 1 103,-3 2 107,-5 2 112,0-14-482,-3 13 234,-1-9-161,-2-4-88,-5 1-69,-10 4 68,-2-2-69,0-1-57,0 0-39,6-3-8,-2-1-157,10-4 82,3-2-14,0 0-59,1-1-25,1 0-62,-1-1-72,1 1-81,0-2-90,0 0-100,0 0-109,1-1-119,2 1-11,1 0 91,-1 0 76,1 0 63,1-1-391,-1-4-1185,1 5 1672,0 0-38,0-4-1399,0-3-1094</inkml:trace>
  <inkml:trace contextRef="#ctx0" brushRef="#br0" timeOffset="1789.264">1567 21 7168,'1'-2'387,"0"1"-91,-1-1-102,1 0-35,0-3 280,0 2-208,-1 2-59,0 0 35,-1 0 42,1 0 50,-1 0 58,1 1 64,-1-1 73,-1 1 81,2 0 667,0 0-100,2 2-17,0 3-683,1 0-41,0 0-39,-1 1-35,2 5 229,0 1-116,0 2-38,-1 0-105,0 4-33,2 8 58,-3-10-93,1 0 75,2 14 77,-2 0-45,0 1-44,-2 1-41,-1 0-40,0-1-38,0 0-35,0 0-33,-1 4-22,1-1-42,3 121 88,-1-76-81,-1-1-54,-1-75-12,0 41-252,0-29 128,0 0-53,0-3-18,0 0-56,0 1-66,0-1-74,0-9 471,0 0-87,-1 0-79,1 0-73,-1-1 1,1 0-33,-1 1-295,-1-1-96,0 0-69,-5 0-1359,4-2 1191,0 0 405,1-1 33,-1 0 40,0-1 48,0 1-380,1-1-65,-1 1-216,-1-1-555</inkml:trace>
  <inkml:trace contextRef="#ctx0" brushRef="#br0" timeOffset="2085.587">1127 126 7808,'2'-9'1019,"-1"3"-391,0 3-162,0 0-73,-1 1-82,1 0-67,2 1 305,0 0-25,0 0-37,1 0-35,-1 0-32,2 0 223,1-1-82,-1 1-71,1 0-64,0-1 13,1 1-63,2 0 11,4-1 120,7 0 6,0 0-81,1-1-72,0 1-66,0-1-56,-1 0-50,1 0-41,0 0-33,34-5 91,-19 3-286,0 1 81,-3 0 51,61-3 192,-54 5-172,-10 2-59,0-1-52,0 2-64,0 0-79,0 1-92,0 0-105,0 1-120,-15-1 201,0 0-35,-4-1-161,13 3-561,-17-2 706,0-1-36,3 1-257,-5-1 271,0 1-40,0-1-100,1 0-62,-1 1-71,1-1-76,0 1-83,0-1-91,-1 1-96,1 0-105,1 0-165,5 0-560</inkml:trace>
  <inkml:trace contextRef="#ctx0" brushRef="#br0" timeOffset="2755.677">2207 780 7040,'-3'-2'908,"0"1"-76,0 0-74,0 0-70,-1 1-66,1-1-64,0 1-59,-1-1-56,1 1-53,-1 0-49,1 0-46,-1 0-43,1 1-38,-1-1-36,-3 1 87,1 0-122,-1 1-54,-20 6 89,20-6-33,3-1-28,0 1 37,-23 8 323,1 3-33,2 1-41,1 3-51,4 3-57,5 3-66,4 4-75,7 3-82,3-27-63,0-1 0,0 1 0,1 0 0,-1-1 0,1 1 0,0-1 0,-1 1-1,1-1 1,0 1 0,1-1 0,-1 1 0,0-1 0,1 0 0,-1 0 0,1 0-1,1 2-8,0-1 19,0-1-1,0 1 1,0-1 0,0 0-1,1 0 1,-1 0-1,1 1-18,16 4 113,1-2 34,0-4 42,0-2 50,-13-1-162,1 0-1,0 0 1,-1-1-1,4-2-76,0 0 211,1-1 0,9-7-211,21-18 537,-33 22-212,0-1 0,6-7-325,-5 4 149,10-21 130,-15 21-147,-1 2 13,0 0 42,-1 0 53,1 1 63,-5 8-143,0 4-54,0 2-75,0 20 104,2-1-38,2 0-43,3 2-51,-3-15-28,6 16-36,-7-18 4,1 1-38,-1-2-20,0 0-40,0-1-45,1 1-53,0 2-146,1-1-104,0 0-117,-2-4 263,0 0-34,-1 0-35,1-1-37,0 1-39,0 0-39,1-1-42,-1 1-43,0-1-45,1 0-45,-2-1-49,0 0-77,1 1-242,1 1-625</inkml:trace>
  <inkml:trace contextRef="#ctx0" brushRef="#br0" timeOffset="3355.107">2738 784 5504,'-2'1'451,"-1"-1"-75,1 1-66,-1 0-53,-2 1 100,-7 2 321,9-3-422,-1 1 62,1 0 136,1-1-179,1 0 39,-1 0 41,1 0 45,0 0 50,0 1 53,-1 0 22,0 1-95,1 0-83,-1-1-69,0 2-17,0 0-59,-2 6 275,2-8-330,-2 8 96,0 1-36,-2 13 112,2-1-110,5 1-84,5 2-56,-5-23-67,0-1 0,1 1 0,-1 0 0,1 0 0,0-1 0,-1 1 0,1-1 0,1 0 0,-1 1 0,0-1 0,0 0 0,1 0 0,-1-1 0,1 1 0,0 0 0,-1-1 0,1 1 1,0-1-1,1 0-2,-2 0 40,0-1 1,0 1-1,1-1 1,-1 1-1,0-1 1,0 0-1,0 0 1,0 0-1,0 0 1,1-1-1,-1 1 1,0-1-1,0 1 1,0-1-41,3-1 84,-1 1 1,0-1-1,0 0 0,0-1 1,0 1-1,3-3-84,21-21 430,-6 0-93,-22 26-332,18-25 222,-8 8 4,-6 10-87,0-1 39,0 1 46,0 0 53,-5 8 132,1 0-75,0 1-69,0 0-61,0 1-29,0 0-63,0 3-37,1 1-73,-1 10-36,0-12 77,0 0 61,0 13-43,2 80 273,-1-66-284,3-1-62,11 117 91,-7-67-29,-5-39 76,0 0 95,-3 8 133,-1-24 269,-4 21-628,3-39 86,0 0 1,0-1-1,-2 8-86,-13 18 197,-6-4-66,-5-7-73,15-16-150,0-1-73,-1-1-67,0-3-57,-1 0-52,0-2-44,-15-3-484,11-1-27,0 0 1,0-2-1,-2-1 896,6 2-534,3 1 43,-4-3-285,2 1-72,5 2 224,1 0-61,1 1-69,0-1-59,-2 0-218,-3-2-579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8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1148 5376,'3'-2'365,"0"0"-34,2-3 242,0 0-106,0 1-89,-1 0-98,0-1-44,16-15 666,-15 16-670,-1-1 43,1 1 55,-1-1 69,7-6 180,-1 0-74,0-1-66,-1 0-55,2-3 14,0 0-53,2-4 21,5-9 141,-8 14-244,31-54 374,-4-2-84,1-17 40,9-49 243,-22 58-455,0-1-90,61-204 509,-78 253-631,6-15 203,-7 24-208,-1 1-43,-1 6-10,-4 13-92,-1 0 1,1 0-1,0-1 0,0 1 1,-1 0-1,1 0 1,0 1-1,0-1 0,0 0 1,0 0-1,0 0 1,0 1-1,0-1-19,0 0 10,-1 1 0,1 0 0,-1 0 0,1 0 0,0 0 0,-1-1 0,1 1 0,-1 0-1,1 0 1,0 0 0,-1 0 0,1 0 0,-1 0 0,1 1 0,0-1 0,-1 0 0,1 0 0,-1 0 0,1 1 0,0-1-10,6 5 67,0 3-34,7 16 31,2 14 75,2 32 97,-9-31-163,6 16-48,1-1 66,41 118 390,-27-99-333,-10-29-116,1 0-57,-8-17-4,20 40 18,-21-41-16,0-1-37,0 0-49,0-1-65,-10-21 62,12 26-647,-9-17 346,-3-5 126,0 0-59,0 0-68,-1-1-81,-1-2 141,1 0-38,-2 1-42,1-1-45,0 0-46,-1-1-51,0 1-52,-1 0-55,1 0-59,-1 0-61,-1-1-63,0 1-67,0-1-70,0 1-72,-1-1-75,-1 0-77,1 0 394,0-1 90,-1 1-62,-3 0-307,7-3 1078</inkml:trace>
  <inkml:trace contextRef="#ctx0" brushRef="#br0" timeOffset="301.232">253 812 7040,'2'-1'473,"0"1"-36,0-1-35,0 0-34,2 0 274,-1-1-115,-1 2-200,0-1-54,0 0-47,0 0-43,1-1 77,1 0-110,6-3 56,-5 3-39,-2 1-7,0 0 63,1-1 80,-1 1 92,6-1 199,-3 0-216,0 0-35,6-1 247,0-1-115,0 1-100,2 0-35,1 0-96,2 1-40,11 1 19,-7 1-248,0 0 77,3 0 68,31 0 225,-35 0-262,-4 0-54,-1 0-39,0 0-49,0 0-58,2 0-90,0 0-94,0 0-106,0 0-118,-8 0 214,-1 0-33,1 0-36,-1 0-38,0 0-37,1 0-41,-1 0-42,1 0-42,4 0-510,7 0-620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5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6 495 4096,'-1'1'263,"0"0"-49,1 1-44,0-1-37,-1 0 38,0 3 73,1-3-84,0-1-12,0 1 59,0-1 72,0 0 84,0 1 99,0-1 111,-1 0-240,1 1 32,0-1 36,0 0 35,1-1 43,1-1-45,0 1-42,-1-1-41,1 1-37,-1-1-35,3-2 183,-3 1-239,1 1-36,2-4 97,0 0-62,2-5-9,-3 5-82,-1 3-16,0-1 10,0 2 32,14-26 669,0 1-73,-1-1-65,0-1-56,7-14 213,-9 19-456,1 1-38,-1 4 140,-2-1 1,6-15-492,-4 4 388,27-60 547,-31 72-689,2 1 46,-10 16-268,-1 1-1,1 0 1,0 0 0,-1-1 0,1 1-1,0 0 1,0 0 0,0 0-1,0 0 1,0 0 0,0 0-1,0 0 1,1 1 0,-1-1-1,0 0 1,1 0-24,-2 1 10,1 0 0,-1 0 0,1 0 0,-1 0 0,1 0-1,-1 0 1,1 1 0,-1-1 0,1 0 0,-1 0 0,1 0 0,-1 0 0,1 0 0,-1 1-1,1-1 1,-1 0 0,1 1 0,-1-1 0,0 0 0,1 1 0,-1-1-10,8 9 96,12 23-52,30 63 284,-29-53-239,-10-20-86,-7-13-50,8 15-14,-1-1 70,0-1 43,21 39 183,-17-35-160,-3-8-55,0 1-42,0-1-55,1 0-67,0 0-77,1-1-90,1-1-101,0 0-114,-4-5-233,-4-4 138,-4-3 256,1-1-47,0 1-57,0 0-65,0-1-74,0 1-82,0-1-99,0 0-91,1 1-264,4 1-669,-9-5 1794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55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15 6400,'0'0'147,"0"-2"265,0 0-100,0 0-108,0 1-40,1-3 280,0 3-210,0 0 92,0 1-118,0 0 38,-1-1 9,1 1 38,0 0 42,0 0 45,0 0 48,0 0 54,0 0 55,1 0 61,-2 0-4,0 1-123,0 0-107,0 1-91,0 0-88,0 0-54,0 1 1,-1 5 50,1-7-75,0 0 62,-6 17 243,0 0-73,-3 10 75,7-21-320,0-1 1,1 1-1,0 0 1,0 0-1,1 4-94,-2 24 369,-5 46 653,4-58-749,1 1-36,0 0-49,0 1-64,-4 62 245,1-15-98,3-39-188,-3 18-2,-2 23 34,6-26 28,1-6-57,0 0-35,0 81-18,-1-100-44,-2 9 37,0 17-7,4-16-106,1-15 83,-1-6-26,0-1-36,0-1-54,-1-1-33,0-1-58,1 0-66,-1 0-78,0-3-17,2 12-1029,-1-13 970,-1 0-57,2 0-143,-1 1-116,0-3 322,-1 0-38,1 1-41,0-1-45,-1 0 59,1 0-35,0 0-37,-1 0-36,2 2-774,1 2-824,-3-6 2196</inkml:trace>
  <inkml:trace contextRef="#ctx0" brushRef="#br0" timeOffset="816.171">306 122 4736,'-3'-2'539,"0"-1"-96,1 1-75,0 0-56,-2-1 517,1 3-435,0 2 58,0-1-49,-1-1-46,0 0-41,-1-1 89,-1-1-70,0 0-55,0 0-43,-8-2 343,3 2-222,0 2-37,-10 3 225,0 3-109,0 2-85,-2 4-9,-27 21 340,43-28-489,0 1-52,-9 14 139,9-10-131,-2-1 75,0 3 77,1 0-48,2 2-45,1 0-38,0 15 70,4 2-99,2-21-115,1 0 0,-1 0 0,2 0 0,-1 0 0,1-1 1,1 1-1,2 4-27,11 16 139,-10-20-46,14 19 154,-16-24-206,-1 0-1,0 0 1,1-1-1,0 0 1,0 0 0,0 0-1,2 1-40,27 13 231,-22-12-109,1-1 1,0 0-1,0-1 1,0 0-1,2-1-122,15 1 178,-1-4-55,1-5-76,1-4-97,-15 2 67,1 0-1,-2-2 0,1 0 0,-1-1 1,0 0-1,4-5-16,31-30 106,-26 21-16,-2 0 32,14-20-63,-30 35-31,0 0 0,-1-1 0,0 0 1,1-4-29,-3 9 20,-1 0 1,-1-1-1,1 0 1,-1 1-1,0-1 0,-1 0 1,1 0-1,-1-4-20,0 6 18,-1 0-1,1 0 1,-1-1-1,0 1 0,0 0 1,-1 0-1,1 0 1,-1 0-1,0 1 1,0-1-1,0 0 0,-2-2-17,-3-2-1,1 1-1,-1 0 0,0 0 0,0 1 0,-1-1 2,-4-2 15,-1 1 0,1 0-1,-6-2-14,4 3 25,-1 0-1,-1 1 0,1 1 1,-1 0-1,0 1 1,-10-1-25,-3 3-81,15 1-32,1 0-109,8 0 134,0 1-61,0 0-63,-1 0-65,1 0-67,-1 1-69,1 0-72,-1 0-73,1 0-75,0 1-78,0 1-79,1-1-82,0 1-84,1 1-85,0 0-88,1 1-90,-4 18-2269</inkml:trace>
  <inkml:trace contextRef="#ctx0" brushRef="#br0" timeOffset="1907.335">1006 759 5120,'-1'-2'756,"-1"1"-53,-1-1-49,1 1-50,0 0-46,0 0-45,-1 0-42,1 0-42,0 1-39,-1-1-37,0 1-35,1 0-33,-4-1 191,1 2-111,0-1-142,1 0-54,-1 1-45,1 0-39,-4 1-2,-10 2-16,11-2 20,0 0 104,-27 8 239,1 5-108,17-5-207,1 1-32,2 0-36,1 2-36,2-2 98,1 1 1,0 0-1,1 0 1,-1 3-110,7-10 32,0-1 0,0 1 0,0 0 0,1 0 0,0 0 0,-1 1-32,2-2 18,-1 0 0,1 0 0,0 0 0,0 0-1,1 0 1,-1 0 0,1 0 0,0 3-18,6 9 42,4-2 57,4-1 46,2-3 33,-8-6-45,0-1-1,0 1 0,0-1 1,0-1-1,1 0 1,9 1-133,-11-2 65,0-1 1,0 0 0,0 0 0,0-1 0,0 0 0,0-1 0,4-1-66,-1 0 83,0-1-1,-1 0 1,0 0 0,0-1-1,4-3-82,-2 0 87,-1 0 0,0 0 0,-1-1 0,4-4-87,-5 4 66,0-1 1,-1 0-1,0 0 0,2-6-66,4-9 86,-4 7-38,-2-1 1,3-6-49,-4 1 76,-1 4 32,-2 0 57,-2 0 69,-1 0 83,-2 16-51,-1 4-71,0 1-57,-2 3-45,-6 12 90,7-7-140,-1 1-1,2-1 1,-2 9-43,2-4 63,0-1-1,1 1 1,1 0-1,0 3-62,2 10 256,4 18-256,2 2 137,-6-34-108,4 10-32,16 31 98,-12-33-133,-6-10-20,0 0-34,-3-8 169,0 0-100,0 0-93,0 0-87,1-1-84,-1 1-76,1 0-72,-1-1-66,1 0-60,0 0-55,0-1-50,0 0-43,1 0-39,0 0-32,3-1-857,-3-1 886,0 0-42,1 1-199,2-2-541</inkml:trace>
  <inkml:trace contextRef="#ctx0" brushRef="#br0" timeOffset="2522.693">1460 713 5632,'0'0'242,"0"-2"-45,0-4 313,-1 3-258,1 0 87,0 1-125,0 1 38,0-1 23,0 1 42,0 0 47,0 0 51,0 0 56,0 1 61,0-1 64,0 1 70,-3 4-8,-1-1-73,1 1-68,-1-1-61,1 1-57,0 0-52,0 0-47,-1 0-40,-1 3 120,0 1-85,-10 20 442,11-14-338,-2 11-197,1 2-83,1 5-51,4 18-31,0-39-10,2-1-1,0 1 1,1 5-27,8 14 147,2-6 67,5-2 109,-6-12-98,3-4-65,1-4-54,1-3-41,-6-2-48,0 1 0,-1-1-1,1-1 1,-1 0 0,1-1-17,20-11 99,-2-5 102,-17 10-52,1 0 0,-2-1 0,0 0 0,0-1 0,-2 0 0,3-5-149,1-3 148,-2-1-45,-4 0 105,-5 13-94,-1 0 70,0 2 91,-1 5 27,-3 18-75,2 0-62,1 5-32,0 11-16,1-3-39,-1-15-95,1 0 37,6 31 158,-1-26-129,3 2-79,-4-10-44,1 0-53,1 0-61,1-1-71,-7-9 327,-1-1-45,1 1-43,-1-1-40,1 1-40,-1 0-35,1-1-237,0 1 91,-1-1-39,1 1-422,0-1 242,0 1-33,-1-1-314,1 0-37,0-1-906,0 0 653,-1 0 268,0 0 104,0-1 229,0 1 112,0 0 259,0 0 35,0 0 37,-1 0 38,0-3-1322,-1-3-803,2 7 2175</inkml:trace>
  <inkml:trace contextRef="#ctx0" brushRef="#br0" timeOffset="2787.978">1403 634 6528,'-4'-4'872,"1"2"-335,2 0-139,-1 1-61,1 0-72,0 1-57,2-3 263,0 1-401,0 1 63,-1-1 55,1 1 45,1-1 72,-1 1 36,6-6 1380,-3 6-1204,-2-1-212,1 1-104,-1 0-148,-1 1-34,1-1-39,-1 1-41,12-4 494,0 0-48,-1 1-47,1 0-46,0 1-44,0-1-44,0 1-42,0 0-41,0 0-40,0 1-39,0-1-38,0 1-36,0 0-36,0-1-34,14 0-201,-15 1 114,-7 0 104,1 1-44,-1 0-39,0 0-38,6-1-306,0 1-115,-1 1-16,0-1-58,35 7-2831,-5 3 370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6:09.8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 4224,'-4'0'142,"0"0"53,-8 1 579,9 1-498,1-1-162,0 1-49,2-1-63,0 1-72,1 0-85,0 1-95,2 0-107,1 0-118,0 1-376,4 1-575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6:21.7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1149 2304,'0'0'548,"0"0"-264,0 0 69,3 1 574,-1-1-656,-1 1-104,0-1-73,1 1-90,-1 0-108,7 4 388,9-3 234,2-2 11,-6 0-225,-4-1-124,-2 1-59,14 0 143,15 0 161,-13-1-208,-3 0-108,-1-2-90,5-2 95,0-1-95,34-6-131,-32 8 91,8-2 81,-2 0-12,-10 4 26,8 2 22,0 1-34,9-1-24,-1 0-34,74-4-76,-66 1 112,9 0-32,-30 1-44,0 1 0,1 1 36,40-2-40,-37 1 69,-23 1-17,1 0 0,-1-1 0,0 1 0,0-1 0,1 0 0,0-1-12,1 0 8,1 0 1,-1 1-1,1 0 0,2 1-8,12-2 42,-4 0-78,-1 1 41,38 2 103,-35 0-90,0-1-49,3 0-134,-7 0 101,-3 0 62,-1 0 62,21-6 345,384 6-354,1 0 65,-182 0-5,-212-1-12,-1 0 61,23-2 183,-32 3-255,0-1-49,2 0-40,10-2-60,18-1-43,-29 3 112,-1 1 39,29 0 73,1 0-65,-1 0-77,2 0-88,-40 0 116,0-1 0,0 1 0,0-1 0,5-2-6,11-1 20,-5 3-37,421 1 12,0 0 93,-7 0 61,574 0 278,-391 0-230,-248 0-145,-2 0-70,-337 1 69,-5 3-33,-11-2-38,1-1 1,-1 0 0,6 0 19,3-1-25,1 0 37,44 5 102,-34-2-122,13 0-86,9 2-35,-16 0 99,0 0 42,1-2 0,25-1-12,32-3 94,-17 0 76,-37 2-91,1 0-83,84 4-194,-85-2 116,4-1 47,1 1 53,0-2 49,2 0 45,700-1 22,-248 0-124,-419-4-26,-28 1-42,-14 2 14,22-1 101,24-1 77,-30 0-132,90 1-185,-81 2 154,-2-2 86,-4 0-14,28 1-141,-9 1 6,-27-1 117,80-2 133,-38 2-80,-31-1-117,-21 0 45,21 1-52,20-1-42,-27 1 82,6-1 19,-22-1 33,71-4 114,-77 3-161,1 1-83,13 2 84,103-4-5,3-1-11,-123 6-46,31 0 16,-3-4 100,-16-1-58,0 2 1,6 3 3,41 1 36,-8 0 69,-39-2-187,21-2 116,3 1-67,84 2 162,-99 1-131,1 0-76,716-1 46,-626 4 80,-45 1-96,-5 0 58,-37-2 102,-27-1-105,-1-1-56,-2 1 112,0 0 1,16 4-64,13 1 97,-17-5 20,-19-2-53,0 1-36,3 0-31,11 0-44,23 2-25,-36-3 86,0 0 34,347 0 57,486 0 306,-547 0-356,-210 3-25,-1-1-23,-43-1-40,24 3 42,1 0 8,-24-3-37,171-1 45,299 0-65,-361 0 63,-2 0 44,-124 1-127,18 0 63,-2 1-33,-17-2-86,22 0 255,-1 0-46,54 0-20,-2 0-100,140 0-132,-170 0 160,-1 0 55,15 7 14,-6-7-155,-36 2 47,29 5 38,-42-4 33,51-4-59,-58 0 50,0 1 46,2 0 34,5 0-51,47 1-16,-58 0 1,1 1 34,58-1-64,4 2-42,-6-1 90,-47-2 16,26 4-72,-22-2-75,-1-1 1,20-2 74,3 0-102,2 1 196,0 0-38,13 1-25,36 0-31,74 0-8,-61 0 91,267-1-186,3 0 97,-1 0 96,0 0 94,-363 1-186,17 3-60,2 0 12,-16-3 74,1035-1 85,538 0 6,-1591 0-130,9-2-54,0 1-4,-8 0 54,-7 1 44,1 0 1,-1-1-1,1 0 1,-1 0 0,0-1-26,9 0 5,-16 2-5,-1 0 0,1 0 0,0 0 0,0 0 0,-1 0 0,1-1 0,0 1 0,0-1 0,-1 1 0,1-1 0,0 0 0,14-5-16,14-1 56,-15 4-34,-2 0-36,-6 0 42,22-6 6,2 5-48,-29 4 29,0 0 0,0-1 1,0 1-1,1 0 0,-1-1 1,0 0-1,0 1 0,0-1 0,0 0 1,0 0 0,-1 0 1,1 0-1,0 1 0,0-1 0,0 1 0,0-1 0,0 1 1,2 0-1,-2 0 0,1-1 0,-1 1 0,1 0 0,-1-1 0,1 0 0,-1 1 0,1-1 0,-1 0 0,0 0 0,1 0 0,-1-1 0,0 1 0,0 0 0,0-1 0,0 0 0,0 1 0,0-1 0,0 0 0,-1 0 0,1 0 0,2-2 0,-1 1 0,1 1 0,0-1 0,-1 0 0,1 1 0,0 0 0,1 0 0,-1 0 0,0 0 0,5 0 0,23-12 0,-11-2 15,7-4 18,-19 15-43,0-1 0,0 0 1,-1-1-1,0 1 1,2-4 9,-5 4 36,1 1 65,2-5 167,1-7 272,-6 8-336,-1 0-50,-2-1-81,1 8-74,-1 0 0,0 0 1,0 0-1,1 0 0,0-1 1,-1 1-1,1 0 0,0 0 1,0 1 0,3-10 8,-3 2 38,1-3-104,7-6 88,0 1 45,-6 4-53,-3 11-39,0 0-1,1 0 1,-1-1 0,0 1-1,1 0 1,0 0-1,-1 0 1,2-1 17,-1 1-7,0 0-1,0 0 1,-1 0 0,1 0 0,-1 0-1,1 0 1,-1 0 0,0-2 7,0-6 67,0-4-21,0 11-47,0-1 1,1 1 0,-1-1 0,1 1 0,0-1 0,0 1 0,1-3 0,-2 2 2,1 1 1,-1-1-1,1 0 1,-1 1-1,0-1 1,0 1-1,-1-5-2,1 0-71,-1 3 20,-1 0 34,-8-11 55,6 11-50,-6-4-13,0-7 101,0 0 28,0 7-78,8 7-48,-1 0-1,1 0 1,-1-1-1,1 1 1,0-1 0,0 0-1,-1-1 23,-8-15-34,6 11 58,0 0 36,0 0-49,-1 1-1,0 0 0,0 0 1,-1 0-1,0 1 0,0 0 1,0 0-1,-6-2-10,-9-5 32,-1 1 1,-11-3-33,19 8 2,-75-34-2,72 35-40,6 6-67,3-1-67,-1 0-98,6-1 92,-1 0-33,0-2-35,1 0-38,3 3-170,-1 0-90,1 0-202,-1-1-482,2 1 1026</inkml:trace>
  <inkml:trace contextRef="#ctx0" brushRef="#br0" timeOffset="18267.583">153 1174 2048,'0'-1'199,"0"1"45,1-1 39,-1 0 35,0 0 282,0-1 65,0-6 1697,0 4-1393,0 2-514,0 0-37,0 0-44,0 0-52,-1 0-64,1 0-66,0 0-73,0 0-81,0 1-88,0-1-97,0 0-103,0 1-111,0 0 363,0 0 1,0 0-1,-1 0 0,1 1 1,0-1-1,0 0 0,-1 0 1,1 0-1,-1 1 1,1-1-1,-1 0 0,1 1 1,-1-1-1,0 0-2,-4-7 17,3 2 23,-1-2 5,0 1 0,0 0 0,-1 0 0,-1-2-45,-3-6 121,1 1 69,-20-53-46,16 38-124,-1 0-83,7 17 110,-5-12-16,2 1-82,5 11 16,-6-24 71,8 18-69,1-2-13,1-21 9,2 21 68,6 2 48,-6 11-99,-2-2 36,1-1-3,2 4-60,2 1-40,-2-1 45,2-6 52,-5 9 4,1 0 0,-1 0 0,1 1 0,-1-1 0,1 1 0,0-1 0,0 0-14,3-2 8,0 0-1,0-1 0,-1 0 1,0 0-1,1-3-7,8-8 18,4 3-89,-7 7-9,-9 6 82,1-1 0,0 1 0,0 0 0,1 0 0,-1 0 0,0 0 0,0 0 0,1 0-2,32-4 69,-4 1-31,26-3-166,-42 5 112,-1 1-1,10-1 17,18-1-53,19-9 36,6-1 34,-43 11 5,0 1-1,4 1-21,-7 0 21,-1 0 1,12-3-22,-18 2 5,0 0 1,-1 1-1,1 1 1,10 1-6,29 2 47,-41-4 18,2-1-74,24-3-164,-29 3 146,0 0 33,16 0 112,-5 0-65,-8 0-118,21-1 126,-11 2-51,-8-2-86,-3 1 53,4 0 59,4-1 34,-8 0-63,6-1 11,10 3-104,-9 0 57,-7-1 73,4-1 76,-4 1-98,0 1-37,12-1-49,-9-1 70,-1 0 100,0 1-1,0 0 1,9 1-106,5 2 99,-8-2-83,-2 1-69,171-1 56,-149 0 35,1 0 38,-22-1-128,-1 1 34,-1-1 28,0 0-1,0 2 0,2 0-9,10 6-64,-21-6 98,0 0 1,-1 0-1,1 0 1,0 0-1,0-1-34,13 1 18,-1 2-91,12 1 77,-13-3 35,35 9-87,-47-9 45,0 0 0,0-1 0,0 1 0,0-1 0,1-1 0,-1 1 1,0-1-1,6-1 3,23-2-4,13 4 2,62 0 131,-76 0-131,0 0-54,-15-1 2,10 0 129,0-1-1,-10 2-131,42 0 42,217 0 159,-218 0-144,-1 0-39,-37-2-29,2 1-13,-8 3 60,1-1 56,-1 0 0,1-1-1,7-1-34,-2 1 24,85 0 29,-62 0-74,-27-1-5,8-1 109,0 1-33,-11 0-125,42-5 139,-28 4-131,0 0 16,-7-1 125,1 0-46,-7 8 46,-5-1-53,-6-3-31,0 0 0,0 0 0,1-1 0,-1 0 0,2 0 10,5-1 24,-2 0 41,-1 1 57,8-2-153,-14 2 25,-1-1 0,1 1 1,-1 0-1,1-1 0,0 1 0,-1 0 0,1 1 1,-1-1-1,1 0 0,-1 1 0,1-1 0,-1 1 0,1 0 1,0 0 5,-2 0 4,1-1 0,0 1 1,-1-1-1,1 0 1,0 1-1,-1-1 0,1 0 1,0 0-1,0 0 0,-1-1 1,1 1-1,0 0 0,1-1-4,17-1 34,-16 2-34,-3 0 1,1 0 1,-1 0-1,1 0 0,-1 0 1,1 0-1,-1 0 1,1 1-1,-1-1 0,0 0 1,1 1-1,-1-1 0,1 1 1,-1 0-1,0-1 0,1 1 1,-1 0-2,9 4-69,2-4 58,14-8 79,-1 2-8,-16 6-85,2 1 40,0 1 0,-1-3-42,3 0 65,9-2-86,-13-1 58,-3 2 27,0 3-57,0 0-2,7-4 16,-11 1 6,0 1 0,0-1 0,1 1 0,-1-1 0,0 1 0,1 0 0,-1 0 0,0 0 0,0 0 0,1 1 1,-1-1-1,0 0 0,1 1 0,5 1-11,0 0 1,1-1 0,-1 0-1,1 0 1,-1-1-1,0 0 1,3-1 10,10 0 14,-4-2 77,-15 2-83,0 1 0,0-1 0,-1 1-1,1-1 1,0 1 0,0 0 0,0 0-1,0 0 1,0 0 0,0 0 0,0 0-1,0 0 1,2 1-8,10 1 44,10-3-76,-12 0 37,-2 0 42,25-2 16,-2 1-17,-10 4 37,1 0-70,14-4 65,-3 1 2,33 2-127,-3-1 56,-45 1 56,8 2-18,-25-2-46,0 0 0,1-1 0,-1 1 0,0-1 0,1 0 0,0 0-1,17 1 0,-7 2 87,7-2-40,3 1-5,-9 1 48,0 0-89,9-4-65,-6 0 58,-2-1 121,0 0-37,1-1-48,2 1-66,36-4 36,3 4 128,-33 0-108,0 2-1,0 0 0,18 3-19,-23-1 33,-16-3-44,0 1 0,-1 1 0,1-1 1,0 0-1,-1 1 0,1 0 1,-1 0-1,4 1 11,-2 0 14,0 0-1,0-1 1,1 0 0,-1 1-1,0-2 1,1 1 0,-1-1 0,4 0-14,13 0-4,-4 0-65,-2 0 43,5 3 48,6 0 40,-7-4-61,4-2 12,31 1-142,-38 2 132,0 0 56,-17 0-58,24 3-40,-3 0 40,32 1 111,-23-5-85,-9 0-7,-6 1-38,-3 0-32,1 1-41,-3 0 97,0 0 1,1-1-1,2-1-6,18 0 9,-11 3 43,-8-1-44,0 0 0,0-1 1,0 0-1,1-2-8,16 1-81,17 1 81,61 0 86,-57 5-78,-15 0-11,106 10-130,-117-13 154,15 5 63,-1-1 3,-15-3-61,-15-3-16,12 2-21,25 3-71,-31-2 90,1 0 35,0 0 14,0-2-75,34-2-186,-29-1 187,-10 2 48,-1 0 35,33-1 52,-25 1-100,1-2 1,5-1-19,-8 1-69,-1 1 34,3 1 27,8 1 39,5 0 20,-9-1-48,35-4-75,27 4 123,-42 0-3,38 4-48,-32 2 1,-15-2-18,-6-1-32,19 1-14,229-4 63,-217-6 32,28 2-64,-33-1 81,-36 2-31,1 1 0,7 1-18,9 1-43,1-2 1,26-5 42,-52 6 5,-1 0 1,0 1-1,1 0 1,3 0-6,19 0 36,-2-1-32,18 2-41,-2 0 12,-7 2 25,-29-1 0,0-1 0,1 0 0,-1-1 0,0 0 0,0 0 0,0-1 0,0 0 0,19-3 0,0 1 0,0 1 0,15 2 0,-37 0 0,10 0 8,-1-1 0,0 0 0,0 0 0,2-2-8,8 0-37,-2 3 58,12-1 53,7-2-36,-32 3-38,1 0 0,0-1 0,4-1 0,0 0-72,-1 1 34,3 2 27,8 2 37,18 1 26,-22-3-124,10 0 127,-3 1 20,-10-2-96,7 0-64,-3 1 51,-1 1 43,1 0 37,4 1 3,13-4-69,9 1-52,-14 5 67,-24-3-41,1-1 40,9 1 90,5-1 142,13-2 224,-7 1-128,-24 0-402,0-1 42,1 1 37,3-2 54,10-1 66,-13 3-113,0 0-33,27 0-76,16 0-51,-15-1 111,-7 0 76,0-1 90,-14 1-226,0 1 37,0-1 36,1 1 33,3 0 46,0 0 49,0-2 43,-1 0 39,0 0-202,19 1-166,-25 0 153,0 1 41,0-1 60,0 0 75,6-1-23,2 1-83,5 0-76,7 0-125,17 0-10,-16 0 109,-12 0 75,-1 0 56,1 1 68,0 0 83,4 0-279,0 0 36,17 0 40,55 0 80,-66 0-111,-1 0-48,20-2 14,-23 0 65,-1 1 45,46 1-165,-23-1 74,0 1 42,-1 1 54,-1 3 63,6-2-97,-25-1-23,-10 0-38,24 2 38,-1-3-1,6-1-4,14 0-4,-47 1 82,-1 0-43,9 0-46,29 0-105,-35 0 126,-1 0 53,-6 0-21,0-1-59,2 1-57,5-1-87,1 0 25,-5 0 113,-3 1 71,1 0 81,10 0-255,2 0 86,-4 0 57,1 0 34,41 0 201,-34 0-179,0 0-71,1 0-108,17-2 102,-15 0 15,-9 1 30,-15 1-49,0 0 1,0-1 0,0 1 0,0-1 0,0 0 0,0-1 7,0 1-1,0 0 0,0 0 0,0 0 0,0 1 0,0-1 1,0 1 0,1 0-1,0-1 1,0 1 0,0-1 0,-1 0 0,1-1 0,2 0 0,11-3 24,3 2 59,-1 3-78,-14-1-19,1 1 1,0-1-1,0-1 0,-1 1 0,7-3 14,-2 0-4,1 1 0,0 1-1,0 0 1,0 0 0,3 1 4,0 0-19,-1-1 1,13-3 18,-19 4-61,0-1 38,18-1 80,-9 1-4,-8 1-58,12-1 1,-16 2 18,-1 0 0,0 0 1,0-1-1,0 1 0,0-1 1,1 0-1,1-1-14,5-3 42,0 1-45,-6 3-18,0 0 0,0 0-1,0 1 1,0 0-1,0-1 1,4 2 21,9 1-12,16 4 12,-22-4-12,7-1 47,-3 0-25,-6 0-38,-2 0 79,0-1-47,10 1-107,26 3-420,-43-4 513,9 2-22,-1 0 58,0-1 65,1-1 69,7 0 55,-2 2-72,0-1-66,2 0-59,26-1 18,0 0-55,159 0-309,-141 0 323,-30 0 48,0 0 38,-20 2-45,-1 1-72,5 2-124,-1-4 285,0 0-83,6-1-81,28-1-157,-37 1 193,0 0 38,0 0 50,0-1 58,13 5-95,-14-1-48,-1-2-49,-3-2-23,1 0-41,0-1 30,0 1 89,0 1 49,9 1 134,-8-1-129,-1 1-74,0-1 31,20 1 73,-9 4-64,-10-3-34,5-2 36,2 1-30,-6 1-69,-3 0 36,-1-1 1,1 0-1,0 0 0,-1 0 1,1-1-1,4 1 35,10-2-56,5 2 76,-13-1 43,-1 2 43,0-1-75,0 0-107,-7-2 16,0 2 0,0-1 0,-1 0 0,1 1 0,0 0 0,1 0 60,3 1 71,0 0-1,0-1 1,0 1 0,0-2 0,0 1-1,6-1-70,1-1 64,-1 1-34,1-1-48,-1 1-66,19 0 144,1 0-38,78 0-44,-65 0 58,-30 0-23,8 2-79,1 0 2,-10-2 80,-6 1-43,8 2 96,-13-2-81,1 0-51,0-1-70,0 0-91,-1 1 80,0-1 78,-1 1 64,1-1 51,1 1 65,10 1 229,-6-2-215,0 0-51,6 1-37,0 0-61,18 0-70,-13 0 112,-1-1 113,-1 0-60,0 0-52,1 0-41,18 0-108,50 0-293,-61 0 354,0 0 71,-11 0 43,0 0 38,0 0 45,0 0 49,-7 0-88,-1-1-67,1 1-65,6-1-112,8-1-147,-15 2 237,0 0 40,4-1 176,0 1-46,13-1 11,27-2-15,51 3-94,-57 0-35,-1 0-68,-15 0-25,1 0-56,-23-1 299,0-1-61,8-1-18,28 1-4,-23 1-102,-10 0-19,0 1-43,-5 0 307,0-1-105,0 0-80,0 0-56,11-2-208,-8 3 218,21 0 266,0-1-83,16 1-51,0-1-94,47-1-62,-62 2 94,-1 0 51,-21 0-150,0 0 50,4 0 53,17-1 136,-22-1-141,0 0-37,4-1-71,0 1 34,12 0 36,-4 1 71,0-2 44,42-8-242,-40 9 166,0 1 89,-13 1-175,1-2 58,17-8 113,-18 7-104,1 0-35,0 1 0,-1 1 0,1 0-1,0 0 1,0 1 0,0 0 0,9 1 30,-2 0-78,-2-1-33,-8 0 238,1 0-33,6 0 7,3-1-99,10 0-144,0 0-35,-9 1 128,-3-1 93,1 1 111,11-4-75,-12 1-16,2-2-6,2 0-111,15 5 1,36 0-19,1 0 44,257 0 86,-316 3-81,8 4-154,0 1-42,-9-6 446,-1 0-102,5 0-66,10-1-71,-14 0 35,-2-1-260,0 0 67,0 0 60,-1 0 53,5 0 53,-1 0 72,2 0 65,17-1 241,-20 0-280,-1 0-52,-1 0-53,6-1-64,-1 1 49,51-1 107,-51 2-118,-3 0-12,5-3 82,-8 2-52,1 0-84,-3 0-33,1 1-71,9 0 400,1 0-53,0 0-47,-1 0-38,16 0-30,44 0-118,-53 0 104,1 0 53,10 6-1,-13-6-185,1 0 61,13 0 55,50 0 125,-60 0-144,1 0-72,14 9 208,-38-9-115,24 1-37,-8 3 93,-5 0 14,3-3-62,0 1-49,-1 1-37,-1 1 70,0-1-1,0-1 1,0 0 0,0-1 0,1 0-1,-1-1 1,13-2 11,12 1-44,36 1 4,-1 0 58,165 0 204,-135 0-176,-58-5 2,9 1-96,-52 4 54,0 0-1,0-1 1,-1 1 0,1-1 0,0 1 0,-1-1 0,2-1-6,-1 1 7,-1 0 0,1 0 0,0 1 0,-1-1 0,1 1 0,0-1 0,1 1-7,48 0-58,94 0 165,-115 0-109,1 0-34,-29 0 48,-1-1 0,1 1 0,0-1 0,0 1 0,0-1 1,0 0-1,-1 0-12,12-4 35,-5 4-43,18 2 5,1-1-38,0-1 0,12-2 41,-25 1 34,8 2-40,-14-1-3,0 1-1,0-1 1,5-1 9,7-1-9,10 4-84,-3 1 71,-10-4 108,45-3-32,33 5-48,-28 2-18,-57-2 93,0 2-59,24 7-125,-20-3 92,-6-3 45,0 1 45,-6-2-95,0-1 1,0 0 0,1 0 0,-1-1 0,1 1-1,1 0 16,37-2-21,-19 0 22,2 1 103,1 0-42,24 0-40,113 0-278,-129 0 261,1 0 63,-14 0-33,9-2-50,22 0-10,-39 1 31,-9 1 18,1 0 1,0-1-1,-1 0 0,1 0 1,3-1-25,0-1-84,1 2 41,2 0 35,5 0 50,2 0 25,-6 0-52,2-1-102,2 1 67,31 2 110,-28 0-97,-2-1-81,-7-1 83,-1-3 60,-7 3-27,1 0 0,-1 0-1,0 1 1,0-1 0,0 1-1,1-1 1,-1 1 0,1 0-28,28 0-118,1 0 64,21 0 66,34 0 110,-50 0-98,1 0-53,0 0-83,-23-1 38,-1-1 37,0-1 40,0 2 41,11 1 44,1-2-80,23 0-34,-29 2 22,8-2-67,-2 1 14,-7 0 71,1 0 69,0-1-50,39-9-61,-33 6 46,0 0 79,-13 3-99,8-2-76,-4 1 97,11 4 56,-9 0-46,-14-1-31,16-1-1,-8-2 34,-6 2 33,0 1-62,7 0-57,-2-4 44,28-5-124,-19 8 126,-10 1 89,0 1-39,-1-1-44,1 1 0,-1-2-1,9 0 4,0-5 55,25-4-103,-36 7 48,0 0 0,1 1 0,-1 0 0,0 1 0,0 0 0,4 0 0,14-2 0,-8 0-3,-4 0-22,1 1-1,9 0 26,-9 1-28,6-3 58,-2 0-16,-4 3-67,15-1 60,-4-3 84,18-5-91,-16 3 3,-1 4-43,-2 0-16,-6-2 121,0-1-58,32-8-70,-33 11 80,0 2 48,-6 0-72,9-5 19,-4 4 10,20 1-35,-11 1 42,19 0-77,23 0 69,-50-3-113,8-5 107,-5 0-13,-6 5-71,2-1 74,9-4 79,-4 1-24,-8 3-65,9 1-3,0 1 0,0 0 0,21 3 8,-11 0 3,-25-2-14,1 0 0,-1 0 1,1-1-1,-1 0 0,0-1 1,1 0 10,-1 0-22,1 1 1,-1 0 0,0 0-1,1 0 1,0 1 0,0 1 21,63 0-149,-25 0 106,-13-7 43,-29 7-11,-1-1 0,1 0 0,0 0 0,-1 0 0,1-1 0,-1 0 0,0 1 0,0-2 0,2 0 11,14-6-19,-2 7-19,0-1-20,-15 1 67,0 0 0,0 1 0,1 0 1,-1 0-1,1 0 0,-1 0 0,1 1 0,-1-1 0,1 1 0,2 0-9,6-2 41,6-4-82,-14 5 21,-1-1-1,1 1 1,0 0-1,0 0 1,0 1-1,3-1 21,0 1 85,0-1-93,1 0-85,5 0-121,-1-1 51,-4 1 156,-1 1 100,0 0 118,9 0-13,0 0-44,0 0-38,0 0-35,3 0-23,0 0-37,10 0-42,-1 0-42,-17-1 50,0 1 1,0-2-1,0 1 0,4-3 13,9-3 46,0 2 82,-2 0-96,-4 0-6,-1 1-73,11-2-76,-5 2 164,13 2-37,5-1 42,-16 0-73,12 3-70,-6 0 37,-10-2 68,-2 0-16,-7 1 16,-1 0 0,1-1 0,0-1 0,0 0 0,0-1-8,-7 3-8,0-1 0,0 1 0,1 0 0,-1 0 0,2 0 8,46 2 70,-25-1-31,20 2-122,29 4 83,-15 2 3,0 2 34,-27-6 148,32-1-185,-30-1 45,-1 0-56,5 2-139,-1-1 87,4-1 62,60 2 86,-67-3-95,23 3 45,-25 2-116,25 7 81,-19-2-9,-15-4 32,-7-3 50,9 0-33,14 3 2,-28-4 7,0 2 0,-1 0-1,1 0 1,1 2-49,13 7 50,3 2-60,0 2-88,-8-5 92,2-3 56,-10-6-16,0 2-33,-4-2-28,0 1 0,0 1 0,0 1 27,6 4-2,9 5 118,-7-5-4,-1 3 39,-13-10-170,0 0 0,0 0 0,1-1 0,0 1 0,0-1 0,3 1 19,40 13-25,2 1 79,-49-17-57,1 0 0,0 0 0,0-1 1,0 1-1,0 0 0,0-1 0,0 0 3,13 1 78,-13-1-46,-1 0-48,-2 0-32,0 0-32,0 0-58,3 0-145,-3 0 520,1 0-93,0 0-86,0 0-82,1 0-77,-1 0-70,0 0-65,1 0-61,0 0-210,0 0-93,1 0-78,-1 1-63,1-1-300,4 1-2041,-4-1 1816,-1 1 230,-1-1 565,0 0 38,0 0-134,-1 1 64,0-1-38,0 0-200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7:10.59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4307 6777 3328,'0'-3'603,"1"1"-91,0 0-77,0 1-65,2-1 174,6 2 501,-6 0-677,-2 0 208,-1 0-228,0 0-147,0 0 173,0 0-103,0 0-78,0 0-67,0 0-56,1 0-47,0-1-116,-1 1 84,0 1 65,1-1 97,-1 0-27,1 0 38,-1 0 43,0 0 46,0 1 51,1-1 55,-1 0 59,0 1 65,8 14-58,-1 2-76,-2 2-61,-3 1-49,0 44 82,2 1-106,3 0-86,0-1-68,-1-9-49,2 25-35,-4-21 31,10 86 74,13 62-44,-3 3-38,-21-185 0,21 148 0,5 33 37,-23-160-42,-4-20-14,1 0 42,-2 11 119,-1-1 0,-2 15-142,1-48 5,1 0 0,-1 0 0,1 0 0,-1 0 0,0 0 0,0 0 0,0 0 1,-1 0-1,1 0 0,-1-1 0,0 1 0,1-1 0,-2 2-5,1-2 1,0 0 0,0 0-1,0 0 1,0-1 0,0 1-1,-1-1 1,1 1 0,0-1-1,-1 0 1,1 0 0,-1 0-1,0 0 1,-1 0-1,1 0-5,0-1-1,0 1 1,0-1 0,0 0-1,0 0 1,0 0 0,0-1 0,0 1 5,-1-1-14,1 0 1,0 0 0,-1 0 0,1 0 0,0-1 0,0 1 0,-2-2 13,-15-10-14,-7-3 51,1-1-1,0-2 1,-5-7-37,17 13 22,-10-8-39,2 2-92,-15-10 109,18 17-1,0 1 37,7 7-63,11 4 19,0 0 1,0 0-1,0 0 0,0 0 1,0 0-1,0 0 0,0 0 0,0 0 1,0 1-1,0-1 0,0 0 1,0 0-1,1 1 0,-2-1 8,2 1-5,-1-1-1,1 1 0,-1-1 1,1 0-1,-1 1 1,1-1-1,0 1 0,-1 0 1,1-1-1,0 1 1,-1-1-1,1 1 0,0-1 1,0 1-1,0 0 1,-1-1-1,1 1 0,0-1 1,0 1-1,0 0 1,0-1-1,0 1 0,0 0 1,0-1-1,0 1 1,0 0-1,0-1 0,1 1 1,-1-1-1,0 1 1,0 0-1,1-1 0,-1 1 1,0-1-1,1 1 1,-1-1 5,11 20-18,0 0 1,1-1 0,11 11 17,-5-8 7,2 0 1,13 11-8,-2-6 99,19 13-99,37 18 199,-73-50-45,1 0 1,-1-1 0,8 2-155,1-1 127,-1-2-35,-18-5-70,0 0 0,0-1 0,0 0 0,1 1 0,-1-1 1,0-1-1,0 1 0,0-1 0,3 0-22,-1 0 25,-1-1 0,1 0 0,-1 0-1,0 0 1,0-1 0,3-2-25,3-2 37,-1-1 0,0-1 0,-1 1 0,1-1 0,2-6-37,2-1 64,11-18-64,-8 8 12,6-16-12,-16 29 4,50-98 20,-36 66-95,-10 19-26,-1 0-56,0-2-68,1 0-77,1-9-129,0 1-81,-1 0-93,-1 1-106,0 0-121,-5 17 365,0 0-34,0 0-38,0 0-38,0-1-39,0 0-42,17-64-2370</inkml:trace>
  <inkml:trace contextRef="#ctx0" brushRef="#br0" timeOffset="2141.274">564 736 3712,'0'-6'902,"1"-1"-88,0 1-82,0 0-79,0 1-75,1-1-71,0 0-66,0 1-62,1-1-59,0 1-53,0 0-51,0-1-45,0 1-41,1 0-38,3-5-4,3 0-107,-2 1-59,12-11-167,-7 9 171,-7 6 85,0 0 39,0 0 45,-1 1 52,-1 1-15,13-11-35,1 1-1,1 0-96,-2 3 153,1 1 0,11-5-153,-16 9 104,0 0 0,0 1 0,0 1 0,3 0-104,-7 1 87,-1 1 1,1 0-1,0 1 1,-1 0-1,1 1 1,6 0-88,-11 0 51,-1 0 1,1 0-1,-1 0 1,1 0-1,-1 1 1,3 1-52,-3-2 38,-1 0 1,0 1 0,0 0-1,0-1 1,0 1 0,0 0-1,2 2-38,7 17 232,-6 3-43,-4 3-43,-5 0-45,-2-1-47,-1-2-48,-7 13 31,-4-1-76,1-4-39,-26 41-161,11-19 120,29-50 104,1 1-1,-1 0 0,1-1 0,1 1 1,-1 0-1,0 0 0,1 1 16,1-4-4,0-1-1,-1 1 1,1-1 0,0 1-1,0-1 1,1 1 0,-1-1-1,0 1 1,0-1 0,1 1-1,-1-1 1,1 1-1,-1-1 1,2 1 4,-2 0 0,1-1 0,0 0 0,0 0 0,0 0 0,0 0 0,0 0 0,0 0 1,0 0-1,0 0 0,1-1 0,0 1 0,23 9 36,18-1-48,-30-6 0,0-1 0,11 5 12,-16-4-12,0 0 0,0 0 0,-1 1 0,1 1 0,-1-1 0,0 1 0,0 0 0,1 2 12,-4-4 3,-1 1 0,1 0-1,-1 0 1,0 1-1,0-1 1,1 2-3,4 12 59,-3 2 47,-5-9-81,1 0 0,-1 0 0,-1-1 0,0 1 0,0 0 0,-1 0 0,0-1 0,-1 1 0,0-1 0,-3 6-25,-20 43 160,-3-7 54,12-23 105,-16 19-319,14-23 61,-1-1-43,3-5-45,-1 0-45,0-2-53,-1-2-60,17-13 96,-1 0-6,-5 4-71,3-3 17,0-1-54,1-1-109,2-1 104,0 0-39,0 0-45,0-1-48,1 0-134,-1-1-73,1 0-180,-1-2-442</inkml:trace>
  <inkml:trace contextRef="#ctx0" brushRef="#br0" timeOffset="2388.656">1406 1509 6144,'0'1'575,"0"0"-41,0 0-48,1 1-54,-1-1-60,0 1-69,0-1-75,0 1-81,0-1-88,1 0-95,-1 0-103,1 0-108,-1-1-116,1 0-122,-1 0 194,1-1-32,-1 1-35,1-1-35,-1-2-996,1-3-827</inkml:trace>
  <inkml:trace contextRef="#ctx0" brushRef="#br0" timeOffset="8006.714">2758 1037 3200,'0'1'148,"1"1"-1,-1 0 1,0-1-1,0 1 1,1 0 0,-1-1-1,0 1 1,1-1 0,0 2-148,4 4 615,1-2-38,1-1-40,1-2-46,1 0-47,0-1-52,1-2-56,0 1-58,0-2-63,0 0-66,-1 0-68,-1 0-74,-1-1-77,0 1-79,0-1 222,1-1 0,-1 0 1,0-1-1,6-3-73,-6 2 98,-1 1 1,1-1-1,-1 0 1,4-6-99,-6 6 99,0 0 1,0 0-1,0 0 1,-1-1-1,2-5-99,-3 7 86,0-1 0,-1 1 0,1-1 0,-1 1 0,0-1 0,-1 0 0,0-2-86,1 6 52,-1-1-1,-1 1 0,1-1 1,0 1-1,0 0 1,-1-1-1,1 1 0,-1 0 1,0-1-1,0 1 0,0 0 1,0 0-1,0 0 0,0 0 1,-1 0-1,1 0 1,-1 0-1,1 0 0,-1 0 1,0 1-1,0-1-51,0 0 71,0 1 0,-1 0-1,1-1 1,-1 1 0,0 0 0,1 0 0,-1 0-1,0 0 1,-3 0-71,-15 0 328,-1 2-75,1 3-91,2 1-109,5 0 48,1 0 0,-1 1 0,2 0-1,-1 1 1,1 0 0,0 1 0,0 1-1,1 0 1,0 0 0,1 1 0,-2 3-101,2-2 148,0 2 0,-6 9-148,8-10 63,1 0 0,1 0 1,0 2-64,2-5 11,2-1 1,-1 0-1,1 1 0,0-1 1,1 1-1,0 0 0,0 6-11,1-6-3,0 0 0,1 1 0,1-1 0,-1 0 0,1 0 0,1 0-1,0 0 1,0 0 0,1 0 0,3 5 3,-2-5-7,0 0 1,1-1-1,0 1 1,1-2-1,0 1 1,0-1-1,0 0 1,1 0-1,7 4 7,-7-5 6,1-1-1,-1 0 0,1-1 1,0 0-1,1-1 0,5 2-5,2 0 29,0-2-44,0-1-43,-1 0-46,1-1-47,0-1-48,0-1-49,0 0-51,0-2-51,0 0-54,-1-1-54,1 0-56,-1-1-57,0-1-57,0-1-61,0 0-60,1-2-245,10-5-665,-25 13 1550</inkml:trace>
  <inkml:trace contextRef="#ctx0" brushRef="#br0" timeOffset="11859.295">7757 865 3328,'-4'-2'1020,"1"3"-103,1 1-107,1 2-109,0 1-114,1 1-115,0-1-120,1 0-121,-1-2-140,0-1-72,0 6 292,-1 0-41,1 0-38,0 0-34,-1 7 87,1 0-86,0 0-64,1 0-44,-1-10-61,1 1 1,0-1-1,0 0 1,1 0 0,0 0-1,1 3-30,5 6 128,-5-10-123,-1-1 1,1 1-1,0-1 1,0 0 0,0 0-1,1 0 1,-1-1-1,1 1 1,-1-1 0,2 1-6,-3-2 0,1 0 1,-1 0-1,1-1 1,0 1-1,0 0 1,-1-1-1,1 0 1,0 0-1,0 0 1,0 0-1,-1 0 1,1 0-1,0-1 1,0 1-1,-1-1 1,2 0-1,29-12 26,14-14 82,-11 1 94,0-2-202,-18 13 26,-12 11-29,0 0 37,1 1 43,2 0 87,-8 3-153,-1 0 1,0 0-1,1 0 1,-1 0-1,1 0 0,-1 1 1,1-1-1,-1 0 0,1 0 1,-1 0-1,0 0 0,1 0 1,-1 1-1,1-1 0,-1 0 1,0 0-1,1 1 0,-1-1 1,0 0-1,1 1 0,-1-1 1,1 1-12,1 5 101,-1 3-36,-2 26 103,-11 50 150,6-44-73,-36 194 1419,23-158-1160,-4 0-53,16-60-357,0 1 1,-6 9-95,-2-1 47,1-5-73,-2-2-88,-1-2-114,8-9 63,-1-1-40,5-3 75,-1-1-39,0-1-38,-1 1-36,1-2-35,0 0-32,-7-1-404,1-2-114,2-4-102,0-3-89,3-2-78,5 5 511,0 1-46,-1-15-1366,2 4 728,1-11-537</inkml:trace>
  <inkml:trace contextRef="#ctx0" brushRef="#br0" timeOffset="12195.395">8459 1173 3968,'7'-5'374,"0"1"-50,0-1-44,-1 0-38,2 0 7,0-1-35,15-12 314,-5 3-81,-5 6-60,-7 4-116,-1 0 1,1 0-1,-1-1 1,5-5-272,3-8 502,-2-1-35,-1-8 84,-4-1-96,-6 17-278,-2 0 64,-2 2 48,-1 1 36,4 8-268,-1-1 1,1 1-1,0 0 1,0 0-1,-1 0 0,1 0 1,0 0-1,-1 1 1,1-1-1,-1 0 1,1 1-1,-1-1 0,1 1 1,-1-1-1,0 1 1,1 0-1,-1-1-57,-13 2 392,-7 6-156,2 4-66,14-7-132,1 0 1,0 1 0,0-1 0,-1 2-39,-15 23 74,14-18-55,1 1 0,0 0 0,1 0 0,-2 7-19,0 4 49,2-2 34,1 7-177,3 2 104,1-18 33,0 0-1,2 0 0,-1 0 1,1 0-1,1 0 0,2 5-42,3 3 28,2-1-47,3-2-64,2-2-82,-4-6 2,2-2-48,1-1-53,1-1-58,-8-4 181,0 1-41,0-1-40,0-1-35,7 1-355,0 0-112,-1-2-5,0 0-56,5 0-379,22-6-1615,-31 5 2157,1-1 40,0 1-76,6-2-285</inkml:trace>
  <inkml:trace contextRef="#ctx0" brushRef="#br0" timeOffset="12646.19">8951 1269 4736,'0'1'716,"0"0"-68,0 0-66,0 0-61,1 0-58,-1 0-55,1-1-51,-1 1-48,1-1-44,0 0-42,-1 0-37,1 0-34,1-1 62,0 0-95,0 0-65,3-4-47,-3 4 28,-1-1 43,0 1 14,0 0 36,0 0 43,0 0 47,7-12 246,1 0-92,0 0-80,0-1-64,6-11 58,-5 5-62,-1 1 1,1-4-225,-5 9 116,0 0-34,3-9-9,-1 1-40,9-29 3,-4 18 52,0 7 83,-6 13-39,1 1 38,-7 13-56,0 0-46,1 3-25,-1 2-50,0-3 29,0 13-2,0-1-16,0 1 0,0-1 0,2 1 0,0-1 0,0 0 0,2 1 0,3 9-4,-5-19 18,7 16 3,-7-15-28,1-1 0,1 0 0,-1 0-1,2 2 8,-3-6-1,0 0 0,0 0-1,0 1 1,0-1 0,0 0 0,1-1-1,-1 1 1,1 0 0,-1-1 0,3 2 1,-2-2 6,-1 0 0,1 0 1,-1-1-1,1 1 0,-1-1 1,1 1-1,0-1 0,1 0-6,3 0 7,-1-1-1,1 0 0,-1 0 0,0-1 1,1 1-1,-1-1 0,0-1 1,0 1-7,50-27 57,-8 4-79,-36 22 38,-2 2 53,-8 2-51,-1-1 0,1 0 1,-1 1-1,1-1 0,-1 1 0,0 0 1,1-1-1,-1 1 0,1 0 0,-1 0 1,0 0-1,0 0 0,0 0 0,1 0 0,-1 0 1,0 0-1,0 0 0,-1 0 0,1 1 1,0-1-1,0 0 0,-1 1 0,1-1 1,0 1-1,-1-1 0,1 1 0,-1-1 1,0 1-1,0-1 0,1 1 0,-1 0-18,2 39 77,-2-12-63,1 8-77,-1-18-17,2 0-38,1 1-223,0-7 84,-1-1-8,1-1-67,-1-2-13,1 1-74,-1-1-87,1 0-100,-1-2 114,-1-1-60,1 1-63,0-1-69,0 2-257,0 8-1342,-1-10 1518,-1-1 60,0 0 54,0 1-80,0 3-307</inkml:trace>
  <inkml:trace contextRef="#ctx0" brushRef="#br0" timeOffset="11078.382">7214 1001 3200,'1'-1'79,"0"1"46,0-1 43,-1 1 36,0-1 81,1 1 35,-2 0 754,0 1-427,1 0-249,-1 0-101,1 0-41,-1 0-80,1 0-42,0 1-46,0-1-51,0 6 625,-1 0-74,0 0-70,0 0-67,0 0-61,-1-1-58,1 1-53,-1 0-48,0 2 8,0 0-69,0 1-58,1-1-47,-4 19 213,1 0-92,-1 3-52,-4 47 47,6-45-203,0 1 43,-7 109 236,9-81-218,2-10-115,0-27-13,2 1-42,0-1-46,1 0-52,1 0-57,1 0-61,-3-15 27,0-1-43,0 0-64,0-1-85,-1-2 34,0-1-53,1 1-157,0 4-403,-3-10 1085</inkml:trace>
  <inkml:trace contextRef="#ctx0" brushRef="#br0" timeOffset="11393.541">7231 991 5120,'-5'-8'431,"-1"-2"124,1-1-43,3-1-44,3-3-45,0 12-401,0-1 72,0-1 72,0 1 50,4-10 645,-2 8-522,2 2-78,-2 2-178,0 0-40,13-4 183,0 1-37,18 3 96,-9 4-143,-1 4-48,-16-3-73,0 0 0,0 1-1,-1-1 1,8 6-21,-9-5 4,1 1 0,-1 0-1,0 0 1,0 1 0,0 0-1,-1 0 1,0 0 0,0 1 0,-1-1-1,1 1 1,0 4-4,6 20 68,-7 2 68,-4-26-78,-1 0-1,1 0 0,-2 0 0,1 0 1,-1 0-1,0-1 0,0 1 0,-1 0 1,0-1-1,0 0 0,0 0 1,-5 6-58,-7 7 140,-2-2-32,-2-2-45,-1-3-54,11-7-72,-2 0 58,-26 10 137,20-10-135,7-3-52,0-1-55,0-1-66,0-1-79,0-1-91,1-1-103,0-1-116,5 1 236,0 0-33,0-2-540,2 3 406,1-1-37,0-1-393,1-2-565,0 6 1487</inkml:trace>
  <inkml:trace contextRef="#ctx0" brushRef="#br0" timeOffset="8306.832">3425 947 3712,'0'-1'343,"-1"1"-46,1-1-41,0 1-40,-1-1 27,1 1-60,0-1-51,-1 1-44,1-1-4,-1-2-27,1 2 17,0 0 69,0 0 98,0 0-76,0 1 33,0-1 37,0 0 40,0 0 43,0 0 46,0-1 264,0 0 118,0 1-325,0 0 33,0 0 34,0-1 36,0 3-273,0 0-38,-1 0 116,0 1-157,0-1-51,-1 2 5,-3 4-36,4-5-14,0 0 66,-9 34 149,2 0-64,2 0-56,3 2-52,1-1-45,1 1-40,4 36-59,-2-64-95,0 1-66,1 0-70,-1 0-74,2 0-77,-1 0-82,1-1-85,0-1-88,-1-5 178,0 0-42,-1-2 138,1-1-38,0 1-43,0-1-36,4 2-1138,-6-3 1636</inkml:trace>
  <inkml:trace contextRef="#ctx0" brushRef="#br0" timeOffset="8557.123">3431 821 5248,'0'0'191,"-1"0"-34,0 0 51,-2 0 196,3 0-249,-1 0 38,0 0 23,0 0 50,0 0 60,0 0 70,1 0-68,0 0 48,0 0 408,0 0-112,2 1-70,2 1-357,1-1-43,1 0-39,0-1-34,1 1-12,0-1-35,16-1 41,-3 1-26,36-3 78,0-4-75,-11 2-61,-33 3-127,-1 1 57,3-2 47,7-1 63,-3 1-21,-6 1-48,-2 0-33,0 1-36,-1 0-24,-1 0-36,1 0-40,-1 0-47,-1 1-3,0 0-39,0 0-40,0 0-43,0 0-47,0 1-49,0 0-52,0 0-54,-2 0 36,1 1-33,12 4-1179</inkml:trace>
  <inkml:trace contextRef="#ctx0" brushRef="#br0" timeOffset="8992.956">4173 855 5120,'-5'-4'1460,"3"4"-772,-1 0-38,0 2-44,0 0-53,-1 1-58,1 0-67,-3 3-148,0 2-41,0-1-38,1 1-36,-5 9 71,1 2-104,1 4-76,4-13-71,2 0-1,0 1 1,0 0 0,1-1 0,0 3 15,2 13 36,-1-20-41,1 0 1,1-1-1,-1 1 1,2 3 4,-1-5 10,-1 0 0,1-1 1,0 1-1,1 0 1,-1-1-1,2 2-10,-3-3 8,1 0 1,0 0-1,0 0 0,0 0 1,0-1-1,0 1 0,0-1 0,1 0 1,-1 1-1,0-1 0,1 0 1,-1 0-1,1 0 0,-1-1 0,1 1 1,-1-1-1,1 1 0,-1-1 1,1 0-1,0 0 0,-1 0 0,1 0 1,0-1-9,5 0-11,1-1 0,-1 0 0,1-1 0,-1 0 0,0 0 0,0 0 0,-1-1 0,1-1 0,-1 1 0,1-1 0,2-3 11,11-10 10,-1-1 53,-1-1 71,-1 0 88,0 1 108,-9 9-119,0 1 33,-7 8 138,-1 2-88,0 1-77,0 2-65,1 3-15,-1 7-88,2 3-36,-2-12 27,0-1 36,5 12-14,-2-8-76,0-1-36,1 0-37,1 0-42,-1-1-46,1 0-48,1 0-51,0-1-56,0 0-59,0 0-61,1-1-66,0-1-69,0 0-72,0 0-75,-2-2 198,0 0-36,11 2-1270</inkml:trace>
  <inkml:trace contextRef="#ctx0" brushRef="#br0" timeOffset="7245.629">1979 443 3712,'3'-2'253,"4"-5"384,-1 4-158,-1 1 12,-3 2-200,1 0 38,-1 2 391,0 1-519,0 4 199,1-1-35,2 8 274,-2 2-107,-2 5-88,0 10-232,1 16-2,0 3-33,-1-14-29,2 80 81,0 3-32,-2-61-73,1 0-37,12 117 49,-12-161-172,-1 1 34,4 30 99,-1-18-61,-2-9-61,-1-3-43,1 0-55,-1-3-30,1 1-52,-1-1-58,0-1-67,0-3 10,-1-1-42,0-1-55,0 0-68,0-6 485,0 5-444,0-1-41,0 1-139,0 3-356</inkml:trace>
  <inkml:trace contextRef="#ctx0" brushRef="#br0" timeOffset="7587.835">1962 358 4736,'-1'0'-5,"-1"0"37,-1 0 136,-1 0 119,0 0 96,1 1-28,0-1 35,-7 0 1594,10-1-1346,0 1-358,2-1-35,0 0-41,0 0-46,1 0-54,2 0-58,16-5 346,1 2-99,5-1-43,16 0-9,-6 0-68,-3 2 1,0 3-59,6 4-38,-27-2-63,-1 1-1,0 0 1,9 5-14,-12-5 6,1 2 1,-1-1 0,-1 1-1,1 1 1,-1 0 0,0 0 0,0 0-1,5 6-6,8 14 65,-3 4 45,-14-22 4,-1 0 0,0 0 1,0 0-1,1 6-114,-3-6 102,1 1 0,-2-1 0,1 1 0,-1 3-102,0-2 117,-1 0 1,0-1-1,-3 8-117,2-6 95,-2 0 1,0 0-1,0 0-95,-18 32 214,-6-4-81,-3-4-90,-4-4-96,7-12-382,22-15 289,0-1-50,-1 0-102,0 0-102,4-2 155,-1 0-34,1 0-36,-1 0-38,0 0-816,3-2 35,2-1 50,2-1 66,0 0 81,1 1 94,0-1 111,-3 2 411,0 1 34,3-2-229,0 1 46,0 0-47,4 0-209</inkml:trace>
  <inkml:trace contextRef="#ctx0" brushRef="#br0" timeOffset="13812.121">2182 2182 3712,'0'-3'504,"1"1"-106,0 0-19,2 0 84,0-1 0,-2 1-73,0 1 645,-1 1-33,0 0-432,0 0-228,0 0 22,0 0-61,0 1-45,1 1-52,3 5-12,4 14 271,0 2-96,-4-12-231,-2 1-34,0-1-40,-2 2-43,0 72 194,0 1-101,0 0-93,0-2-89,2-77 31,2 2-69,-1-8 26,-1-8 58,-2-11 96,0-1-35,0-19-46,0 3-71,0-45-201,1 69 268,6-11 59,-4 16-63,-2 6 14,-1 0 0,0 0 0,0 0 0,1-1 0,-1 1 0,0 0 0,1 0 0,-1 0 0,0 0 0,0 0 0,1 0 0,-1 0 0,0 1 0,1-1 0,-1 0 0,0 0 0,0 0 0,1 0 0,-1 0 0,0 0 0,0 0 0,1 1 0,-1-1 0,0 0 0,0 0 0,0 0 0,1 1 0,-1-1 0,0 0 0,0 0 0,0 0 0,0 1 0,1-1 0,-1 0 0,0 1 1,8 8 13,-8-9-13,3 4 7,0-1 0,0 1-1,0-1 1,0 0 0,1 0-1,-1-1 1,1 1 0,0-1-1,-1 1 1,2-1-7,-2-1 3,-1 0-1,0 0 1,1-1 0,-1 1-1,0-1 1,1 0 0,-1 0-1,1 0 1,-1 0 0,1 0-1,-1 0 1,1 0 0,-1-1-1,0 0 1,1 1 0,-1-1-1,0 0 1,1 0 0,-1 0-3,9-5 11,0 0 1,-1-1-1,1 0 1,3-5-12,38-35 126,-32 28-53,-15 15-14,0 1 54,-1 2 74,1 2 146,-2 4-14,-1 1-156,-2-1-78,0 2-64,1 20 51,2 37 192,0-42-211,3 6-73,-2-15-38,1 0-40,1 0-46,0 0-51,2 0-57,1 0-63,-6-9 136,0-1-36,0 1-36,0-1-36,1 0-37,0 0-37,-1 0-37,1 0-38,0-1-37,0 0-39,0 0-38,1 0-39,-1-1-39,1 1-39,-1-1-39,1 0-41,4 0-522,5-1-475</inkml:trace>
  <inkml:trace contextRef="#ctx0" brushRef="#br0" timeOffset="15163.518">4054 2343 4224,'0'-3'507,"0"0"-87,0 0-75,0 0-61,0-2 110,0-6 322,0 11-276,-1 0-81,1 1-73,-1 0-61,-1 1 6,0 0-73,-4 4 192,5-4-105,-8 12 229,0 2-62,0-1-58,1 2-53,0-1-47,1 2-42,-5 17 105,1 8-75,9-29-180,0 0-1,0 1 0,2-1 0,0 0 0,0 1 0,1-1-61,0-7-7,0-1 1,1 0 0,0 0-1,0 0 1,0 0-1,0-1 1,1 1-1,0-1 1,0 1-1,1-1 1,1 2 6,-3-4 4,1 0 0,-1-1 0,1 1 0,0 0 0,0-1 1,0 0-1,0 0 0,3 2-4,12 1 78,1-4 58,-18-2-136,1 1-1,-1 0 1,1-1 0,-1 1-1,0-1 1,1 1 0,-1-1-1,1 0 1,-1 0 0,0 1-1,0-1 1,1 0 0,-1 0-1,0 0 1,0 0 0,0-1-1,0 1 1,0-1 0,1 0 6,-1-1 0,1 0 0,-1 0 0,0 1 0,0-1 0,0 0-1,0 0 1,-1 0 0,1-2-6,0-1 20,-1 0 1,0 0-1,0-1 0,0 1 0,-1 0 1,0 0-1,0-1 0,-1 1 0,1 0-20,-3-4 42,-5-14 67,0 12-89,8 12-84,1 0 80,0 0 27,12 3-118,-2-2 68,0-1 0,0 0 0,0-1 0,0 0 0,0-1 0,0 0 0,0 0 0,-1-1 1,1 0-1,4-3 7,16-7-1,0-1 1,0-1 0,-1-2 0,3-3 0,-12 5 59,17-15-59,-37 30 2,5-5 8,-1 1 1,1 1-1,0-1 1,0 1-1,0-1 0,0 1 1,5-2-11,-3 5 41,-2 8-56,-5 9-48,-7 21 211,-4 17 19,8-18-147,5-15-67,3 0-59,4-1-71,4 0-79,-9-17 29,0 0-40,0-1-42,1-1-45,0 0-48,0 0-52,0-1-52,2 0-58,-2-1 57,0 0-45,2 1-152,3-1-400,-9 0 1097</inkml:trace>
  <inkml:trace contextRef="#ctx0" brushRef="#br0" timeOffset="9262.24">4982 794 5632,'1'-2'592,"0"-1"-91,-1 1-82,0 0-71,-1 1-62,0-1-53,0 1-43,-1 1-33,-5 0 316,3 2-239,1-1-18,1 1 60,-11 10 212,1 0-56,1 0-53,0 2-48,0-1-44,1 2-39,-8 14 146,0 9-57,4-6-128,8-12 7,0 1 0,-3 17-216,5-14 169,2 1 40,2-17-193,-1 1 1,2 0-1,-1-1 0,2 1 1,-1 1-17,1-3 5,0 0 0,0 0 0,0-1 0,1 1-1,0 0 1,2 1-5,-3-3-3,1-1 0,0 0-1,0 1 1,1-2 0,-1 1 0,1 0-1,0-1 1,4 4 3,-4-5-9,0 1 1,0-1-1,0 0 1,0 0-1,1 0 1,-1-1-1,1 0 1,-1 1-1,1-1 1,3 0 8,10 0-187,0-1-53,0-1-53,-1-1-52,1-2-53,-1 0-52,1-1-53,-1-1-51,0 0-52,0-1-51,0 0-51,0-1-52,-1 0-50,0 0-51,0-1-50,0 1-50,-3 1 104,-3 2 377,-1 0 46,2-1-43,6-3-191</inkml:trace>
  <inkml:trace contextRef="#ctx0" brushRef="#br0" timeOffset="9530.525">5603 794 5376,'6'-10'713,"-3"4"-273,0 1-114,0 2-51,1-2 206,1 3 334,-5 3-755,0-1 1,1 0-1,-1 0 1,0 0-1,0 1 1,1-1-1,-1 0 1,0 0-1,0 1 1,1-1-1,-1 0 0,0 1 1,0-1-1,0 0 1,0 0-1,0 1 1,1-1-1,-1 0 1,0 1-1,0-1 1,0 0-1,0 1 1,0-1-62,1 6 606,-1-3-347,0 0-38,0 0-45,-1 0-51,1-1-57,0 0-63,-2 8 304,1 0-34,-3 9 181,0 1-111,0 0-94,-1 3-55,1 0-79,0 0-52,-4 31 29,6-21 32,1-13-169,1 0 45,-1 44 125,2-36-112,0-12-43,1 1-41,0 3-86,0 0-95,2 0-111,-2-10 133,0 0-34,0 0-37,0 0-40,1 0-41,0 0-43,0 0-46,0 0-48,1-1-50,0 1-53,-3-6 145,0 0-37,2 6-1154</inkml:trace>
  <inkml:trace contextRef="#ctx0" brushRef="#br0" timeOffset="9772.873">5404 769 3584,'-3'1'65,"0"-1"117,1 2 101,-1-1 83,0 2 126,1 0 63,-3 8 1433,4-6-1193,1-2-376,1 0-56,0-1-97,0 1-65,1-1-73,0 0-82,15 8 175,5-6-96,23-2-19,-33-2-78,0 0-115,0 0 46,14 0 69,-2 1 98,34 1 264,-40 0-319,-1-1-54,4 1-95,-10-1-9,0 1-38,0-1-55,0 1-53,0-1-57,1 1-62,-1 0-67,0 0-71,0 0-77,0 1-81,3 0-276,6 3-568</inkml:trace>
  <inkml:trace contextRef="#ctx0" brushRef="#br0" timeOffset="10094.014">6021 836 4096,'0'0'630,"1"0"-49,0 1-47,-1-1-45,1 0-43,-1 1-42,1 0-39,-1-1-38,1 1-35,-1 0-33,1 1 165,-1 0-111,0 0-95,1 1-61,-1 0-88,0 1-64,-1 5-83,1-7 89,0 1 43,0-1 56,0 0 72,0 0 84,-1 20 62,-1-1-38,-4 24 192,2-15-229,0 1-38,0 15 10,1 1-56,1 0-47,1 0-41,0 10-31,0 0-39,2 114-105,0-29 37,-1-142 56,0 50-84,0-1-45,0-16 7,0 0-38,0-6-7,0 0-34,0 1-40,0-1-42,0-5 11,0 1-35,0-1-37,0 1-40,0-1-41,0 1-45,0-1-47,0 0-48,0-11 150,0-1-32,0 18-1013</inkml:trace>
  <inkml:trace contextRef="#ctx0" brushRef="#br0" timeOffset="10439.092">5981 1037 4352,'-1'-1'223,"-3"-3"418,-1-1-81,0 2-52,3 5-24,2-2-279,1 0-38,2 0 72,-1 0-131,0-1-34,6-2 84,-6 3-50,-2 0-95,21-7 204,-1 2-54,1 0-47,1 1-40,27 0-12,-29 4-77,1 0-1,18 4 14,-5 2 13,5 4 79,-11 2-23,-23-10-64,-1 0 1,1 1-1,-1 0 1,0 0-1,0 0 0,0 0 1,3 4-6,3 10 33,-9-15-24,0 0 0,-1 0-1,1 0 1,-1 0 0,0 0-1,1 0 1,-1 0 0,0 2-9,-1-1 18,1 0 1,0 0-1,-1-1 1,0 1 0,0 0-1,0-1 1,0 1-1,0 0 1,0-1-1,-2 2-18,-2 4 110,0-1 1,-1 0-1,0 0 0,-4 3-110,-17 14 255,1-6-84,-1-3-50,3-4-66,1-3-49,-1-2-57,1-3-62,16-3-55,-11 0-92,13 0 115,-1-1-78,2 0-39,0 0-86,0-1-102,0 0-115,3 1 235,-1 0-36,0-1-35,1 1-39,0-1-40,0 1-42,0-1-44,0 0-46,0 1 123,1-1 34,0 0-793</inkml:trace>
  <inkml:trace contextRef="#ctx0" brushRef="#br0" timeOffset="10810.1">6570 966 4096,'2'-5'540,"-1"2"-87,-1 1-75,0 0-60,-3 3 94,-3 5 89,-2 9 318,1 0-121,0 0-112,1 1-99,1 1-91,1 0-78,1 0-69,0 0-59,2 4-23,1 0-51,0-11-66,1 0-1,1 0 1,0 0 0,0 0 0,2 5-50,6 10 157,1-9-159,-10-15-3,0 0-1,0 0 1,1 1-1,-1-1 1,0 0 0,1 0-1,-1-1 1,1 1-1,-1 0 1,1 0-1,0-1 1,-1 1-1,1-1 1,-1 1 0,1-1-1,0 0 1,0 1-1,-1-1 1,1 0-1,0 0 1,-1 0-1,2-1 6,14-4 10,-11 1 5,1 1-1,-1-2 1,0 1-1,0-1 1,-1 0-1,0 0 1,1 0-1,-1-1 1,0-1-15,24-33 98,-12 13 9,3-5 101,-17 23-69,-1 5 52,-2 5-42,0 2 44,0 9 17,0 0-38,-1 0-37,0 1-35,0 0-31,0 1-39,1 0-39,0 0-36,0 0-36,1-1-34,4 15-212,-3-20 214,0 1-51,1 0-53,0 0-60,0 0-61,0 0-66,0-1-69,0 0-74,3 3-351,4 5-524</inkml:trace>
  <inkml:trace contextRef="#ctx0" brushRef="#br0" timeOffset="15597.357">4863 2257 3328,'-3'-1'386,"1"0"-44,0 1-40,0 1-36,0 2 176,0 3-89,2 13 453,0-11-400,0-4-95,0-1 64,0 7 226,0 0-92,-1-1-79,0 1-65,0 4 105,0 8 120,0 3-181,-1-1-62,0-7-138,1 1-35,1-1-35,1 2-35,4 21-14,-3-29-84,1-1-1,-1 1 0,2-1 1,3 9-6,-7-18 0,1 0 0,0 1 0,-1-1-1,1 0 1,0 0 0,0 0 0,0 1 0,0-1 0,0 0 0,0 0 0,0-1 0,0 1 0,1 0 0,-1 0 0,0 0 0,0-1 0,1 1 0,-1-1 0,0 1 0,1-1 0,-1 1 0,1-1 0,-1 0 0,1 0 0,-1 0 0,1 1 0,-1-2 0,0 1-1,1 0 1,-1 0 0,1 0 0,-1-1 0,1 1 0,-1 0 0,0-1 0,1 0 0,0 0 0,25-14 16,-6-3 39,-8 3-29,0-1-1,-1-1 1,-1 0-1,-1 0 1,0-1 0,-1-1-1,1-5-25,2-1 8,-6 10 2,-8 20 203,0 2-47,0 1-39,0 1-33,-3 15 26,4-17-106,0 0-1,1-1 0,0 1 1,0 3-14,3 17 94,-1-17-18,1 1 0,-1-1 0,2 1 0,2 5-76,13 18 114,-6-15-100,-3-7-50,-1-4-57,0 0-83,-1-2-52,1-1-89,1-1-103,0-1-116,-7-2 212,0-1-53,0 0-47,0 0-39,2-1-484,7-5-1924,-8 2 1722,-1 0 472,-1 1 53,1-2-73,1-2-292,-4 7 979</inkml:trace>
  <inkml:trace contextRef="#ctx0" brushRef="#br0" timeOffset="15850.682">4946 2067 6656,'-15'-1'872,"6"0"-335,2 0-139,1 1-61,-4 1 537,9-1-616,2 1-33,0-1-4,2 1-86,-1-1-104,0 0-60,-1 0-33,31 0 217,-11 1-90,-3 0-63,0 0-69,-4 1-55,0-1-73,0 1-84,0 0-96,-7-1-1,-1 0-78,0 0-168,4 1-395</inkml:trace>
  <inkml:trace contextRef="#ctx0" brushRef="#br0" timeOffset="14097.366">2894 2449 5376,'4'-5'530,"-1"-1"-66,1 0-58,-1 0-54,0 0-74,0 1-34,3-6 154,3 0-36,6-4 70,1 5-104,13-8 140,-24 14-371,1 1 0,0 1 0,0-1 0,2 0-97,-5 3 27,-1-1 1,0 1-1,1-1 0,-1 1 0,0 0 0,1 0 1,-1 0-1,0 0 0,1 0 0,-1 0 0,2 1-27,-2 0 14,0-1-1,0 1 1,0 0-1,-1 0 1,1 0-1,0 0 1,-1 0-1,1 0 1,-1 1-1,1-1 1,-1 1-1,0-1 1,1 1-1,-1-1 1,1 2-14,8 17 124,-4 1 40,-4-13-87,-1-1 1,-1 1 0,1-1 0,-1 0-1,-1 1 1,1-1 0,-1 1 0,-1 1-78,0 0 128,-1 0-1,1 0 1,-4 4-128,-6 12 223,0-7-72,-2-1-42,7-11-99,3-3 23,0 0 0,0 0 1,0-1-1,0 1 1,-2-1-34,-3 1 5,1-3-82,1-5-113,5 1 42,1-2-41,0 1-11,1 0-83,1 0-69,0 1-57,3-5-430,3-3-641,-4 7 873,2-1-355,1-3-604</inkml:trace>
  <inkml:trace contextRef="#ctx0" brushRef="#br0" timeOffset="14622.963">3296 2435 5120,'13'3'1118,"-5"-1"-570,-1 0-36,-1 0-37,1-1-36,0 0-35,-1 0-34,1-1-35,-1 0-33,7-1 204,-1-2-128,2-4-122,-1-2-118,11-11 298,12-14-436,-8 5 288,-2-1 1,-2-1-1,18-29-288,-10 8 326,-18 25-138,-1 0 1,1-8-189,1-11 213,-6-1 63,-7 17-40,-4-1 54,1 30-273,1-1 0,0 1 1,-1-1-1,1 1 0,-1-1 1,1 1-1,-1-1 0,0 1 1,1-1-1,-2 0-17,2 2 8,-1-1 1,1 1 0,-1-1-1,1 1 1,-1-1-1,1 1 1,-1-1-1,0 1 1,1 0 0,-1-1-1,0 1 1,1 0-1,-1-1 1,0 1-1,1 0 1,-2 0-9,1 0 8,0-1-1,0 1 1,0 0 0,0 1-1,0-1 1,0 0-1,0 0 1,0 0 0,0 1-1,0-1 1,0 0 0,0 1-1,0-1-7,-13 12 60,4-1-46,1 1-1,0 0 1,0 3-14,-12 21-52,-2 10 52,19-39-5,-14 34-32,-3 10 37,4-4 22,3 1 0,-2 15-22,3 6-12,10-43-16,0 17 28,2-28 7,2 1-1,-1-1 0,2 1 1,0-1-1,4 14-6,-4-22-2,1 0-1,-1 0 1,1-1 0,0 1 0,0-1-1,1 1 1,0-1 0,0 0-1,1-1 1,2 3 2,-3-4-10,0 0-1,0-1 1,0 1-1,1-1 0,0 0 1,2 1 10,-1-1-19,0-1-1,0 0 1,1 0 0,-1 0 0,0 0-1,2-1 20,-4-1 3,1 1 0,0-1 1,-1 0-1,1 0 0,-1-1 0,1 0 0,2 0-3,-3 0 10,0 0 0,0-1 0,0 1 0,0-1 0,0 0 0,0 0 0,0 0 0,0-1-10,-3 2 10,1 0 0,0-1 0,-1 1 0,1-1 1,-1 1-1,0-1 0,1 1 0,-1-1 0,0 0 0,0 0 0,0 1 0,0-1 0,0 0 1,-1 0-1,1-2-10,0 2 13,-1 0 0,0 0 0,0 0 0,0 0 1,0 0-1,0 0 0,-1 0 0,1-1 0,-1 1 0,1 0 1,-1 0-1,0 0 0,0 0 0,0 1 0,0-1 1,0 0-1,0 0 0,0 0-13,-6-6-38,1 2 40,-18-10 114,10 10-79,0 2-73,5 1-51,0 0-65,1 1-15,1 0-52,0 0-56,0-1-63,6 3 370,0-1-78,-1 1-74,1-1-70,-1 0-64,1 0-60,0 0-54,0 0-50,0 0-341,1-1-95,1 0-267,4-1-686,10-3-870</inkml:trace>
  <inkml:trace contextRef="#ctx0" brushRef="#br0" timeOffset="22675.479">6706 3384 4224,'0'-2'135,"0"1"39,0-3 263,0 1-104,0-7 1083,0 8-1086,0 0-51,0 0 915,0 2-42,0 0-820,0 0-34,0 1 204,-1-1-113,0 0-98,0 0-135,1 0-35,-2 1 40,-3 2 98,4-2-157,0 0 50,-4 7 265,0 1-86,0 4 45,0 0-95,-3 9 127,-1 1-44,1 0-97,-1 5-36,-4 15 36,3-9-25,-3 13 81,2 3-72,3 0-63,3 2-56,3-1-48,4 0-40,0-25-46,1 0 0,6 20 2,-7-38 1,0 1-1,1-1 0,0 0 0,0 0 0,1 0 0,0-1 0,0 1 1,1-1-1,0 0 0,0 0 0,2 1 0,-2-3-2,1 0 1,0 0 0,0 0-1,1-1 1,-1 1-1,1-2 1,0 1-1,0-1 1,0 0-1,1 0 1,-1-1-1,2 0 2,4 1 58,1-1-76,-1 0-94,1-2-109,-7 0 64,0 0-34,-1-1-36,1 0-38,0 1-40,0-2-42,-1 1-45,1 0-47,2-1-222,0-1-91,-1 1-98,1-1-100,-1-1-108,0 1-112,0-1-116,0 0-122,-2 1 613,-1 0 59,2 0-91,3-2-351,-10 5 1178</inkml:trace>
  <inkml:trace contextRef="#ctx0" brushRef="#br0" timeOffset="23949.074">8307 3987 5504,'-1'-2'420,"-1"0"-48,1 0-43,-1 0-42,1 0-37,-1 0-34,-1-2 127,1 2-167,1-1-35,-2-1 39,-4-6 168,6 6-205,0 1 43,0-1 28,0 1 55,1-1 65,0 0 76,0-7 132,1 1-106,0 0-95,1 1-81,2-2-39,0 0-80,3-1-45,7-7-26,6-4-129,-15 18 71,0 0 1,0 1-1,0 0 1,1-1-1,3 0-12,-7 3 10,1 1-1,-1 0 0,1 0 1,-1 0-1,1 0 0,0 0 1,0 0-1,-1 1 0,1-1 1,0 1-1,0 0 1,0 0-1,1 0-9,0 1 5,-1-1 0,0 1 0,0 0 0,-1 0 0,1 0 0,0 0 0,0 1 1,0-1-1,0 2-5,12 9 113,-5 4-42,-8-11-62,-1-1 1,1 1-1,-1 0 0,0 0 0,0 0 0,0 4-9,0 2 1,-1 1 0,-1-1 0,0 0 1,0 0-1,-3 9-1,0-3 55,-1 0 0,-6 15-55,-1-7 2,7-18 124,3-5-113,-1 1-35,1-1-36,0 0-37,-1-1-39,1 0-41,0-1-41,0-1-44,0 0-44,1 0-46,0-2-47,0 0-48,1 0-51,1-2-51,-1 1 28,1 0-45,0 0-157,0-4-408</inkml:trace>
  <inkml:trace contextRef="#ctx0" brushRef="#br0" timeOffset="25252.588">10110 3931 4608,'3'3'599,"0"-1"-40,0 0-37,0-1-38,0 1-34,1-1-34,3 0 321,0 0-116,0-1-104,1-1-91,-1-1-80,2 0-19,0-2-76,3-1 13,11-8 257,-1-1-289,0-1-61,0 0-44,21-18 28,-37 28-140,0 0 1,0-1 0,-1 0 0,0 0 0,0-1-1,0 1 1,-1-1 0,0 0 0,0 0 0,-1-1-1,2-5-15,-4 10 2,0 0 0,0 0 1,-1 0-1,1 0 0,-1 0 0,0 0 0,0 0 0,0 0 0,0 0 0,0-2-2,-1 4 1,1-1 0,-1 0 0,0 1 0,0-1 0,1 1-1,-1-1 1,0 1 0,0-1 0,0 1 0,0 0 0,-1-1 0,1 1-1,0 0 1,0 0 0,-1 0 0,1 0 0,-1 0 0,1 0 0,-1 0-1,-2-1 3,0 0 1,1 1 0,-1-1 0,0 1 0,0 0-1,0 0 1,0 0 0,0 0 0,0 1-1,0 0 1,0 0 0,0 0 0,0 0 0,0 0-1,-1 1-3,0 0 11,1 1 0,-1-1-1,1 1 1,0-1 0,-3 3-11,-20 14 95,2 5 60,4 5 80,2 0 97,5 0 117,6-10-111,1 2-36,1 0-35,0 1-34,-1 23 138,6 0-116,2-35-205,0 1 0,0 0 0,2 3-50,-1-6 15,0 0 0,1 0 0,-1-1-1,4 5-14,-3-5-4,0-1 0,0 0 0,1-1 0,0 1-1,3 3 5,-2-3-14,-1-1-1,1-1 0,0 1 1,0-1-1,0 0 0,2 1 15,6 2-45,0-2-47,1 0-54,0-2-59,0 0-66,1-1-72,-1-1-77,1-1-84,0 0-90,-1-1-95,1-1-101,-1-1-109,-1 0-112,1 0-121,-1-1-125,-7 2 580,0 1-34,2-2-29,-1 1 38,1-2-103,4-1-361,-11 5 1043</inkml:trace>
  <inkml:trace contextRef="#ctx0" brushRef="#br0" timeOffset="25553.783">10806 3712 5504,'0'-2'539,"1"0"-70,-1 1-60,1 1-53,0-1 16,0 1-47,3-1 521,-2 1-525,-2 0 0,0 1-42,0-1-38,0 0-36,1 1 111,-1 0-107,0 0-92,0 1-49,0 2 17,0-3-4,0-1 11,0 1 43,-1 36 171,-2 19 268,-1 12 137,4-23-322,2-8-172,1-19-157,0 1-39,-2-13-47,0 1-46,1 0-44,-1-1-39,1 4-142,0-1-64,1 1-50,-1 0-35,4 17-930,-3-15 817,-1 1 10,1 0 111,-3-10 79,1 0-47,-1 1-55,0-1-64,0 0-81,0 0-83,0 0-92,1 1-101,0 0-106,1 2-381</inkml:trace>
  <inkml:trace contextRef="#ctx0" brushRef="#br0" timeOffset="25907.837">10867 4109 3200,'-2'-13'1434,"1"1"-91,2-2-108,2 1-123,-2 6-607,1 0-37,0 1-38,0-1-41,0 0-41,0 0-45,0 0-47,1 1-47,0-5 15,-1 6-160,-1 0-32,1 0-34,-1 0-34,1 0-36,-1 0-37,7-39 501,3-9 130,-8 46-451,-1 1 1,1 0-1,0-1 1,1-1-72,7-11 111,1 1-55,1 1-48,2 1-39,11-8 54,2-2-15,-8 10-39,-16 14 40,3-3-14,0 0 0,0 1-1,0 0 1,8-3 5,-4 5 31,-1 2 41,-1 5 54,-2 5 68,-3 0-211,-1 1 35,5 23 125,-6-20-119,0-5-42,-1 0-33,1-1-40,0 1-48,0 0-56,1-1-61,-1 1-71,2 0-76,-4-9 144,0 1 116,1 0 41,-1 0-4,1 0 93,0 2 80,-1-3-85,0 1-46,0 0-96,0 0-115,1 0-63,-1 0-116,0-1 179,0 1-34,0-1-38,0 0-38,0 1-41,0-1-42,0 1-45,0-1-47,0 1-49,0-1-50,0 1-52,0-1-55,0 0 182,0 0 64,0 0-43,0 0-213</inkml:trace>
  <inkml:trace contextRef="#ctx0" brushRef="#br0" timeOffset="24364.964">8821 3762 4480,'-3'0'439,"1"1"-41,0-1-38,0 2-37,-1 1 231,1 1-106,0-1-149,1 1-39,-2 9 412,1-4-137,1-3-82,-3 7 168,2 2-82,0 1-84,1 1-83,1 0-84,1-1-84,0-1-84,1-1-84,-2-10-30,1 0 0,0 0 0,0 0 0,0 0 0,0 0 0,0-1 0,1 1 0,0-1 0,0 1 0,0-1 0,0 1 1,0-1-1,2 1-6,-2-2 10,0 1 1,1-1 0,-1 0-1,1 0 1,0-1 0,-1 1-1,1 0 1,0-1 0,2 1-11,-2-1 17,1 0 0,-1 0 0,1 0 1,-1 0-1,1-1 0,-1 0 0,2 1-17,0-2 28,-1 1 0,1 0 1,-1-1-1,0 0 0,1 0 0,1-1-28,24-11 178,-16 5-89,0-1 1,-1-1 0,0 0 0,0-1-90,20-21 289,-19 21-78,-7 7-42,-6 3-149,0 1 137,0 1-38,0 0 26,1 2-88,-1 2 6,0-4-1,7 22 141,-2 2-72,-1 1-55,0 0-41,-2-5-29,0 0 1,2-1-1,5 13-6,-7-24-78,4 8-59,-5-11 44,1 0-42,-1 0-18,1-1-45,0 0-50,0-1-58,1 2-168,0-1-113,-1-3 247,-1 0-33,0 0-35,1 0-37,0 0-38,-1-1-39,1 0-42,0 0-43,0 0-44,1-1-47,-1 0-47,0 0-50,1-1 80,1 0 37,8-4-1222,-13 4 1892</inkml:trace>
  <inkml:trace contextRef="#ctx0" brushRef="#br0" timeOffset="24686.104">9692 3340 6144,'3'-2'313,"-1"0"-55,3-3 362,-2 3-193,0 0-56,-1 0 19,1-1 95,-4 4 355,0 0-95,0 0-92,0 1-85,0 0-80,0-1-74,0 1-69,0 0-63,0 1-20,0 0-73,0 0-64,0 0-54,-1 0-44,0 1-48,-2 8-163,1-6 125,2-3 68,0 0 38,0 1 88,-1 0 102,-24 61 304,4 1-72,4 1-74,6 2-72,5-17-77,1 2-73,2 1-60,4 0-50,1-30-48,2 0 0,2 11-15,-2-19-4,1 0 1,1-1-1,0 0 0,1 0 0,1 0 1,5 8 2,4-1-199,-7-13 71,-4-5 23,1 0-33,0-1-40,-1 0-47,3 0-134,0-1-97,0-2-111,-4 0 237,0-1-32,0 0-35,0-1-36,0 0-38,0-1-40,0 0-42,0 0-43,0-1-44,0 0-47,-1-1-153,3-6-1187,-3 4 860,-1 1 464,-1 0 56,0-1-77,1-3-302</inkml:trace>
  <inkml:trace contextRef="#ctx0" brushRef="#br0" timeOffset="24937.431">9398 3695 6528,'-7'4'794,"3"0"-120,3-2-107,1 0-95,3 0-81,0-1-68,2-1-56,1 1-43,6 0 138,52 8 412,-42-7-543,-1 0-38,-3 0-71,0 0-45,0-1-53,-1 0-61,-2 0-47,0 0-53,0 0-58,0 0-63,0-1-68,0 1-73,0 0-78,1-1-81,-6 1-74,0 0-65,22 2-1542,-10 0 820,12 3-586</inkml:trace>
  <inkml:trace contextRef="#ctx0" brushRef="#br0" timeOffset="23149.212">7385 3770 4736,'0'-3'287,"0"-1"-32,-1-2 168,0 1-139,-1 1-47,-6-8 409,4 7-327,-1 0 102,2 3-160,1 0 42,-1-1 31,0 1 49,1-1 55,-1 0 59,-1 0 19,-1 1-68,0 1-63,-1 1-56,0 0-52,0 2-46,-1 0-42,1 0-35,-4 3 32,0 0-55,-12 12 148,13-7-137,0 1 0,1-1-1,1 1 1,0 1 0,-3 5-142,-5 18 272,6-4-91,4 0-57,5 0-74,5-2-90,-3-25 39,-1 0-1,1-1 1,-1 1-1,1 0 1,0-1 0,0 1-1,1-1 1,-1 0-1,1 0 1,0 0 0,2 3 1,-2-4 4,0 0 0,0 0 0,0 1 0,1-2 0,-1 1 0,0 0 0,1-1 0,0 0 0,-1 1 0,1-1 0,1 0-4,0-1 8,0 1 0,0-1 0,0 0 0,0 0 0,0-1 0,-1 1 0,1-1 0,0 0 0,0 0 0,-1-1 0,1 0 0,0 1 0,-1-2 0,0 1 0,1 0 0,-1-1 0,0 0 0,0 0 0,2-2-8,17-18 32,-15 13 34,0 0 1,0-1 0,-1 0 0,6-11-67,-10 17 363,0 5-102,-1 3-80,-1 2-60,1 15 190,-1 3-303,5 31 139,-3-37-158,2-1-68,-1-3-55,1 0-75,1-1-90,1 0-102,1-1-116,-4-5 210,0-1-33,1 0-36,0 0-38,0-1-38,0 0-41,0 0-61,1-1-52,-3-1 158,1-1-45,0 1-51,0-1-42,2 0-160,2 1-418</inkml:trace>
  <inkml:trace contextRef="#ctx0" brushRef="#br0" timeOffset="23631.921">7853 3745 4864,'0'-4'558,"-1"0"-80,0 1 15,-3 1 138,-5 5 379,5 0-620,0 2 55,-3 3-41,1 0-46,0 1-44,0 0-39,0 0-37,1 1-33,-4 11 119,2-2-112,2 1-58,2-8-66,0 0-1,2 0 1,-1 0-1,1 4-87,3 10 195,-2-21-169,1 0 0,0 0 1,1 0-1,-1 0 0,1 0 0,0-1 0,0 1 0,2 3-26,-1-3 14,0-1 0,0 0 0,0 0 0,1 0 0,-1 0 0,1-1 0,0 1 0,2 0-14,-3-1 5,0-1 0,0-1 1,0 1-1,1 0 0,-1-1 0,0 1 0,1-1 0,-1 0 0,1 0 0,-1 0 0,1-1 0,0 1 0,-1-1 0,1 0 0,0 0 1,-1 0-1,1-1 0,0 1 0,-1-1 0,1 0 0,-1 0 0,1 0 0,-1 0 0,1-1 0,-1 1-5,3-3 103,0 0 0,0 0 0,-1 0 0,3-3-103,4-3 204,-4 3-37,0 0 33,0 0 43,0 1 51,1 2 86,-3 5-85,-2 3-70,-1 2-58,-2 8 17,-2 8 10,1-12-44,-1 13 6,-1-1-62,-8 45 16,5-39-40,1 0 76,-4 21-137,-4 0 82,-8 9 101,-14 25 204,28-69-346,-1-1-1,0 0 1,-1 0 0,0-1 0,-1 0-1,-1 0-49,-9 6 37,-2-5-44,-3-5-57,-3-6-72,6-7-387,4-6-114,10 4 271,0-1-32,1-1-34,1-1-36,0-1-36,1 1-40,1-1-39,0 0-41,1 0-43,0 1-44,1-1-45,0 2-47,1 0 99,0-16-1378,1 14 1220,1 2 190,-1 0 38,5-17-1137</inkml:trace>
  <inkml:trace contextRef="#ctx0" brushRef="#br0" timeOffset="20483.338">4449 3584 4736,'-6'-8'803,"0"2"-61,4 5-555,1 0-1,-1 0 0,0 0 0,1 0 1,-1 0-1,0 0 0,0 0 0,0 1 1,0-1-1,0 1 0,0-1 0,0 1-186,-12-1 993,9 1-672,0 0-48,0 0-41,0-1-34,-4 0 114,-11-2 289,13 2-379,0-1 51,-8 1 379,0 1-94,2 3-85,0 2-78,2 2-69,0 2-62,1 1-54,1 1-45,-1 3-17,2 2-40,-16 36 126,16-31-103,4-9-14,-10 29 219,5-1-35,3 0-38,2 0-41,2-25-149,0 8-120,2-1 59,2 10 74,-1-22-31,1 1 0,0 0 1,1-1-1,0 0 1,4 7-56,10 15 43,-6-18-78,1-2-51,2 0-59,2-2-70,1-2-78,3-1-88,-1-3-379,-7-3 219,-2 0 56,1-1-42,-3-1 49,0 0-40,1 0-46,-1-1-53,-1 1 60,0-1-42,0-1-47,0 1-49,0-1-52,0 1-55,0-1-59,0-1-62,-1 1 173,1 0 40,1-1-102,4-2-361</inkml:trace>
  <inkml:trace contextRef="#ctx0" brushRef="#br0" timeOffset="20913.189">4579 4031 4736,'2'0'556,"1"0"-42,0 0-40,-1-1-39,1 1-37,0-1-35,3-1 266,0 0-118,1 0-102,-1-1-88,0 0-72,0-1-65,0 1-41,13-9 209,-12 7-176,0-2 126,11-9 10,-2-1-38,-1-1 73,-1 0-1,2-4-346,8-16 399,-10 12-106,-2 4-17,-1 0 37,-7 12-217,14-28 239,-7 9-69,-7 11-63,-1 0 38,-4 1 46,-3 1 55,3 15-309,1-1 0,-1 1 0,0 0-1,0-1 1,0 1 0,1 0 0,-1 0 0,0 0-1,-1-1 1,1 1-33,0 0 21,0 1-1,1-1 0,-1 1 1,0-1-1,0 1 0,0 0 1,0-1-1,0 1 0,0 0 1,0-1-1,0 1 0,0 0 1,0 0-21,-13 2 212,-2 6-39,9-3-87,0 0 0,0 1 0,0 0 0,0 1 0,1 0 0,-2 3-86,-7 11 153,1 2-41,-10 26 15,7-3-90,8-18-28,2 0 0,-3 24-9,9-41-87,0 1 35,0 10 34,3 1 77,-1-12 7,0-1-1,2 0 1,2 10-66,0-5 16,2-1-46,2 1-89,1-1-113,-4-7 66,1-1-38,-1-1-42,1 1-43,1-2-48,0 0-51,0 0-53,1-1-57,0-1-60,1 0-64,0-1-66,1-1-70,-5 0 132,0-1-53,1 0-188,4-1-491</inkml:trace>
  <inkml:trace contextRef="#ctx0" brushRef="#br0" timeOffset="21233.333">5009 4138 6016,'-3'0'818,"0"-1"-72,1-1-68,0 0-64,1-1-60,1 0-56,0 0-54,1-1-48,0 1-45,0-1-42,0 0-37,1 1-34,0-4 152,1 1-90,-2 5-188,4-10 270,1 0-59,-1 1-54,2-1-49,-1 1-43,1 0-38,8-10 48,1 3-87,-10 12-70,0 0 1,0 0-1,1 0 0,-1 1 1,6-3-31,6-1 99,-16 7-81,0 1 1,0-1 0,0 1 0,0-1 0,0 1 0,0 0 0,0 0-1,1 0-18,-2 0 9,0 0 0,0 0 0,1 0 0,-1 0 0,0 1 0,0-1 0,0 1 0,0-1 0,0 1 0,0-1 0,0 1 0,0-1-9,0 2 8,1-1-1,-1 0 0,0 1 1,1-1-1,-1 1 0,0-1 1,0 1-1,0 0 0,-1-1 1,1 1-1,0 0 0,-1-1 1,1 1-1,-1 0 0,1 1-7,2 26 14,-7 8-60,2-29 75,0-1 0,0 0 0,-1 0 0,0 0 0,0 0 0,-1 0 0,0 0 0,0-1 0,0 0 1,-3 2-30,-12 12 63,-4-3-44,21-15-11,0-1 1,-1 0-1,1 1 1,-1-1-1,0 0 1,1-1-1,-1 1 0,-1 0-8,-7 0 6,-1-2-62,0-1-101,5-1-8,1-1-62,1 0-71,0-2-79,2 0-89,0-1-98,2 0-105,1-2-116,1 3 200,0 0-48,1 1 172,-1 1-41,1-1-45,0 0-40,1-1-154,1-3-413</inkml:trace>
  <inkml:trace contextRef="#ctx0" brushRef="#br0" timeOffset="21619.301">5360 3912 5376,'-4'3'538,"0"0"-34,-3 4 410,1 1-119,0 1-109,1 0-100,0 1-89,1 0-80,1 1-71,0-3-113,1 1-34,-1 9 116,1-3-97,0 19 211,2-30-403,0 0 0,0 0 1,1 1-1,-1-1 0,1 0 0,0 0 0,0-1 0,1 1 1,-1 0-1,1 0 0,0-1 0,0 2-26,0-3 12,0 0 0,-1 1 0,1-1 0,0 0 0,0 0 0,1 0 0,1 1-12,-1-1-1,-1-1 1,1 1-1,0-1 1,0 0 0,0 0-1,0 0 1,2 1 0,-1-2 1,-1 1 0,1-1 0,-1 0 1,1 0-1,0 0 0,-1 0 0,3-1-1,25-8 75,0-5 54,-3-3 42,-19 12-101,35-27 310,-30 22-226,0 0 55,0 0 78,0 2 102,-13 8-208,0 0-40,0 2 43,0-1-117,-1 0-36,2 4-10,-2-4 32,0 0-27,1 18 173,-2 0-65,1-3-85,0-1-60,3 1-67,2-2-77,-3-9 143,1 0-50,-1 0-48,1-1-50,0 0-49,0 0-48,1 0-50,-1-1-48,1 0-49,0-1-49,1 1-49,-1-2-48,1 1-49,0-2-49,1 1-48,-1-2-49,0 1-1,8-2-1460,-7 1 1302,-1-1 208,0 1 48,2 0-85,3-1-315</inkml:trace>
  <inkml:trace contextRef="#ctx0" brushRef="#br0" timeOffset="22099.02">5981 3927 5376,'-9'0'621,"1"2"-42,1 0-40,0 0-38,0 2-37,1 0-35,-5 5 328,1 2-124,1 2-111,1 0-100,0 1-87,0-1-77,-1 0-62,3-3-34,0 1 1,0-1 0,-1 7-163,-4 20 266,8-13-146,5-1-47,5-2-57,8-3-67,-13-16 72,0-1 0,0 1 0,0 0 1,0-1-1,1 0 0,-1 1 0,1-1 1,-1 0-22,0 0 13,1-1 0,-1 1-1,0-1 1,0 1 0,0-1 0,0 0 0,0 0 0,2 0-13,0-1 8,0 1 1,-1-1-1,1 0 0,-1 0 0,0-1 0,1 1 0,-1-1 0,0 1 0,0-1 0,0 0 0,2-1-8,2-4 22,1 1 0,-1-1 0,0-1 0,6-7-22,-1 0 68,-3 1 38,14-21 252,-3-1 0,14-34-358,-13 21 609,14-53-609,-14 24 256,-4-1-39,-2-1-40,-4 1-46,-8 60-47,1-6 34,-2 9 25,-3 2 45,-1 2 85,-1 7-106,0 4-45,-6 7 26,-4 13 12,8-6-40,0-1 0,1 1 0,-2 8-120,2 1 295,-2 20-295,3 22 217,2-2-89,1-60-126,0 30-14,3 59 107,0-52-87,2 2-82,-3-21-8,2 0-37,-1-1-43,2 1-49,-1 0-54,2-1-59,0 1-187,-3-10 202,1 0-50,2 3-214,-3-6 238,0-1-36,2 4-336,1 0-123,-2-5 364,-1-1-37,1 0-38,-1 1-39,1-1-57,-1-1-34,7 6-1459,-10-9 2128</inkml:trace>
  <inkml:trace contextRef="#ctx0" brushRef="#br0" timeOffset="17346.683">2334 3459 3840,'0'-2'254,"0"1"-58,0-1 8,0 0-86,0-1-58,1-2 22,0 2 44,-1 2 16,1-1 73,0 1 87,0 0 105,1 0 122,-1 1-214,0-1 37,0 1 39,0 0 41,0 0 43,0 0 45,0 0 19,-1 1-104,1 0-90,-1 1-78,1 0-76,-1-1-45,0 3 28,1 4 141,-1-7-168,0 0 56,0 19 299,0 0-63,0 0-59,0 0-54,0 0-50,0 0-45,0 0-41,1-1-36,-1 17 44,1 0-78,-1-1-53,3 47 28,-1-32 26,-1-34-338,0-1 90,0 1 77,-1-1 63,1 0 50,-1 1 35,2 34 319,-1-29-269,-1 1-68,1 0-108,-1-8-54,0-1-60,1 0-65,-1 0-75,0 1-110,0 0-104,0 1-112,0-1-123,1-7 317,-1 0-34,0 0-35,0 0-37,0 0-37,0 1-39,0-1-40,0 0-42,0-3-368,0 2-606</inkml:trace>
  <inkml:trace contextRef="#ctx0" brushRef="#br0" timeOffset="17579.061">2023 3570 4352,'-4'-11'589,"2"5"-227,0 1-94,1 0-42,0-2 77,2 0 94,2-1 168,6-2 378,2 2-13,-4 4-386,0 0-172,-1 1-102,-3 2-160,1-1-59,11-6 354,0 0-68,1 1-61,0-1-58,0 1-50,1 1-48,-1 0-40,2 1-36,-13 3-53,14-3 54,28-7 226,-29 9-244,-8 1-59,1 0-49,0 1-58,0 0-68,-1 0-79,1 1-88,0 0-97,-1 0-107,-4 1 102,0-1-65,1 1-170,4 1-425</inkml:trace>
  <inkml:trace contextRef="#ctx0" brushRef="#br0" timeOffset="17795.482">2079 4288 5120,'-7'14'713,"3"-5"-273,0-3-114,2-1-51,0-2-57,1-1-45,2 3 252,1-1-214,0 1 33,2 4 315,-2-6-160,0-1-47,0 0-44,1 0-40,3 1 163,0 0-115,-1-2-127,1 0-40,9 0 210,-10 0-154,20 0 195,0-3-118,5-3-66,-6 1-117,-1-1-34,25-5 41,12 1 12,-41 6-103,1 1-34,-3-1-33,0 1-41,-1 0-49,1 0-55,-3 1-17,0-1-48,-1 0-54,1 1-57,0-1-63,0 1-66,0-1-72,0 1-75,-4 0 128,0 0-37,21-3-1243</inkml:trace>
  <inkml:trace contextRef="#ctx0" brushRef="#br0" timeOffset="18517.552">3036 3490 1664,'1'-2'115,"2"-9"301,-1 4-76,0 2 5,0 1 71,-1 2 512,-1 2 43,0 0-381,0 0-231,0 0 14,0 0-64,0 0-39,0 0-44,0 0-52,0 0-44,0 0 41,0 0-64,0 0-33,0 0-95,0 0-54,0 0 43,0 0 54,0 3-302,0 0 59,0-1 52,0 1 43,0 2-32,0-5 153,0 0 0,0 1-1,0-1 1,0 0-1,0 0 1,-1 1 0,1-1-1,0 0 1,0 0 0,0 0-1,0 0 1,0 1 0,0-1-1,0 0 1,-1 0-1,1 0 1,0 0 0,0 1-1,0-1 1,0 0 0,-1 0-1,1 0 1,0 0-1,0 0 1,0 0 0,-1 0-1,1 0 1,0 1 0,0-1-1,0 0 1,-1 0 0,1 0-1,0 0 1,0 0 5,-1 0-38,0 0 60,-2 0 20,2 0 44,0 0 4,-3-4 118,3 1-91,1 0 6,0 1 49,0 0 18,0-1 51,0 2 58,0-1 67,1 1 73,-1 0 83,0 0 88,0 1 98,2 6-382,0 1-43,-1 0-39,0 0-34,0 5 47,-1 0-55,-1 13 85,0 4-27,0 13 18,-2 1-53,-1 0-49,-2 1-46,-2 28-9,2 1-96,6-57-204,-1-1 79,0 1 67,1-1 56,-1 16 140,1 42 406,0-50-468,1-1-88,-1-8-60,0-1-49,0 1-56,0-1-61,0 2-115,1 1-99,-1-1-109,0 1-119,0-8 280,0-1-34,0 1-33,0 0-37,0 0-37,0-1-37,0 1-41,0 0-40,0-4-349,0 2-620</inkml:trace>
  <inkml:trace contextRef="#ctx0" brushRef="#br0" timeOffset="18767.883">2679 3480 5632,'1'-5'448,"1"1"-52,0 1-48,0-1-43,1-1 83,0 1-70,1 0-52,0 0-38,9-4 354,-6 4-294,1 1 110,-4 1-158,1 0 35,2 0 39,1-1-35,6-3 184,-1 1-141,-1 0-68,4-1-15,11-1 44,-13 4-270,0 0 33,9-2 88,32-4 252,-38 7-302,1 1-40,0 0-56,-1 0-73,1 1-90,0 1-105,1 0-121,-10 0 151,0 0-36,0 1-38,0-1-40,0 1-42,0 0-43,9 3-631,0 2-112,-3 1 163,8 7-587</inkml:trace>
  <inkml:trace contextRef="#ctx0" brushRef="#br0" timeOffset="19201.722">3365 3791 5888,'-4'0'748,"1"0"-117,-2-1-26,0 1-95,0 0-74,-4 3 510,4 0-289,0 5-199,-1 0-113,2-3-155,0 0-43,-4 6 42,2-1-100,-5 17 56,1 12-166,7-23-20,0-1-1,2 1 0,0 1 42,1-8-26,0 0-1,0 0 0,1 0 0,1 0 1,1 8 26,-1-11-7,0-1-1,0 1 1,0-1 0,1 0 0,3 5 7,1 0 22,1-2 40,3 0 50,6-2 104,-15-6-192,0 0 0,0 1 0,0-1 0,-1 0 0,1-1 0,0 1 0,0 0 0,0 0 0,0-1 0,0 1 0,-1-1 0,1 0 0,0 0 0,-1 1 0,2-2-24,-1 1 18,0-1-1,1 0 1,-1 1-1,0-1 0,0 0 1,-1 0-1,1 0 1,0-1-18,7-11 151,-1 1 0,0-1 0,3-11-151,8-22 384,-14 28-113,-4 3 82,-2 12-127,0 3-54,0 1-43,-1 1-36,-1 3 3,0 1-1,-4 16 76,3 2-39,4 0-47,3 1-58,3-1-68,1 0-79,2-1-88,1-3-99,6 5-479,-10-18 456,0 0-101,0-1-35,-4-3 188,1 1-33,0-1-36,1 0-40,-1 1-42,0-1-45,0 0 51,-1 1-138,1-1-42,-1 0-159,2 2-426</inkml:trace>
  <inkml:trace contextRef="#ctx0" brushRef="#br0" timeOffset="19913.862">3866 3942 4608,'-4'0'558,"0"0"-37,0 1-36,0-1-34,-3 2 353,0 1-121,1 1-113,0 0-100,0 0-91,1 2-81,1-2-110,0 1-40,-3 4 49,-2 4-82,-2 6-41,5-9-2,-1 1 80,3-3-74,0 1-40,3-6-38,1-1 1,-1 0-1,1 1 1,0-1-1,-1 1 1,1 0-1,0-1 1,0 1-1,1-1 1,-1 1-1,5 10 22,4-3 72,0-6 30,2-1 64,-8-2-99,0-1 0,0 0 1,0 0-1,-1 0 0,1-1 0,0 1 0,2-1-89,16-8 523,-13 4-295,-1-1-1,0 0 1,0 0-1,1-3-227,15-13 626,-23 22-619,0-1 1,1 1-1,-1 0 1,0 0-1,0 0 0,0 0 1,0 0-1,0 0 1,0 0-1,0 0 0,1 0 1,-1-1-1,0 1 1,0 0-1,0 0 0,0 0 1,0 0-1,1 0 1,-1 0-1,0 0 1,0 0-1,0 0 0,0 0 1,0 0-1,1 0 1,-1 0-1,0 0 0,0 0 1,0 0-1,0 0 1,0 0-1,1 0 0,-1 0 1,0 0-1,0 1 1,0-1-1,0 0 0,0 0 1,0 0-1,1 0 1,-1 0-1,0 0 1,0 0-1,0 0 0,0 1-7,2 8 329,-3 6-45,0-1-89,-5 21 176,0 1-71,0 0-61,-2 0-54,-1 8-22,-1-1-50,-3 9-25,-8 25 0,11-42-62,1-4 97,-11 21-123,-4-5 11,7-25-45,6-14-43,0-2-58,-1-3-73,-1-4-86,1-4-99,0-4-114,5 1 99,2 0-50,1-1-46,0 0-42,2-1-37,0-1-34,0-10-698,3-6-366,8-31-2356,-7 46 3355,1-1 50,1-2-80,2-8-302</inkml:trace>
  <inkml:trace contextRef="#ctx0" brushRef="#br0" timeOffset="36526.452">2324 5114 2432,'2'0'276,"0"-1"94,0 0 166,0 0 371,1-1-20,-1 1-356,-1 1-156,2 0-87,1-1 114,0 0 38,-3 0-352,-1 1 0,1 0 1,-1-1-1,1 1 0,-1 0 1,0-1-1,1 1 0,-1-1 1,1 1-1,-1-1 0,0 1 0,1-1 1,-1 0-1,0 1 0,0-1 1,1 0-89,0-4 678,-1-1-77,0 1-266,0 1-67,0 2-140,0-1-35,0 2 134,-1-1-40,-3 1 82,-1 1-113,-2 1-78,-11 6 8,13-3 25,-23 20 167,2 3 79,-1 9 142,20-24-231,0 1 1,0 0 0,-3 9-269,6-10 187,0-1 0,1 1 0,1 0 1,-1 6-188,1-8 132,2 1 1,0-1 0,0 3-133,5 24 234,7-1-115,-3-20-143,1-2 47,-6-9 2,1 0-1,-1-1 0,1 0 1,0 0-1,0-1 0,0 1 1,3 1-25,16 6 21,-11-7-54,1-1-40,4-1-101,0-1-105,-15-1 182,5 0-217,1 0-84,-1 0-83,0 0-81,0-1-79,0 0-78,0 0-75,0 0-74,-4 0 292,-1 0-42,2 0-166,1 0-438</inkml:trace>
  <inkml:trace contextRef="#ctx0" brushRef="#br0" timeOffset="37458.957">3041 5053 4992,'0'-1'326,"0"0"-93,0 0-51,0-2 161,0 2-139,0 0 74,1 1-92,-1-1 39,0 1 75,1 0 61,-1-1 67,1 1 73,-1 0 82,1 0 88,0 0 94,0 0 102,-1 0-545,0 2-60,0 1-55,0 0-45,0 1-16,0 1-41,0 6 107,0-10-108,-2 22 236,-1 1-86,0-6-100,0 8 31,3 28-7,0-1-75,0 106 59,0-178-183,-4-46 70,1 44-70,-1 2-45,1 7 34,3 9 42,-1 0 0,0 0 0,0 0-1,0-1 1,0 1 0,-2-2-10,2 1 5,1 3-69,0 1 16,1 1-26,2 2 45,5 3 79,-6-5-47,-1 0 0,0-1 0,1 1-1,-1 0 1,1-1 0,-1 0 0,1 1 0,-1-1 0,1 0 0,0 0-3,2 0-5,0 0 0,1 0 1,-1-1-1,0 0 0,0 0 1,2 0 4,25-11 11,-15 3 89,-5 1-58,6-4-46,-3 2 21,-5 4 47,-1 1 42,0 1 64,-6 3 198,-2 2-198,1-1-38,-1 3 37,0 0-83,-1 2-44,1-3 52,0 24 157,1-1-61,-1-1-66,1 1-72,1-1-78,0 0-82,0 0-89,1 0-94,-2-19 215,0 1-72,1-1-74,0 0-76,0 0-78,0-1-79,1 1-80,-1-1-84,2 0-83,-1 0-86,1-1-88,0-1-88,0 0-92,1 0-92,0-1-94,0-1-96,-2 0 673,-1 0 50,2 0-74,0 0-291</inkml:trace>
  <inkml:trace contextRef="#ctx0" brushRef="#br0" timeOffset="42435.651">8125 5369 4480,'2'-1'301,"-1"0"-33,2 0 185,-1-2-18,1 0 109,-1 1-191,-1 0-88,1 1-12,-1 0 36,0 0-14,1 0 36,-1 0 41,1 1 45,1-1 71,-2-1-54,0 0-50,0 1-46,-1-2-41,-1 1-38,-2-2 142,0 1-150,-1 0-48,3 2-147,1 0 0,-1 1 0,0-1 0,0 1-1,0-1 1,-1 1 0,1 0 0,0 0 0,0-1 0,0 1 0,0 0 0,0 0-36,-15 0 171,0 0-53,-4 0-31,-11 0-27,-10 0-4,14 0 39,2-3 125,7 0-82,-4 4-75,-3 8 38,20-6-49,-1 0 1,0 0-1,1 1 1,0 0-1,0 0 0,0 1 1,0-1-1,0 1 0,1 0 1,-2 3-53,-12 23 165,2 8-50,2 3-85,6-3-52,6-26 0,1 0-1,0 1 1,1-1-1,0 0 0,2 13 23,-1-22 0,0 0 0,0 0 0,0 0 0,0 0 0,1 0 0,0 0 0,0 0 0,0-1 0,0 1 0,0 0 0,1-1 0,0 0 0,2 3 0,-3-4 7,0 0 1,0 0-1,0 0 0,0 0 0,0-1 0,0 1 1,1-1-1,-1 1 0,1-1 0,-1 0 0,1 0 1,-1 0-1,1 0 0,0-1 0,-1 1 1,1-1-1,0 1 0,-1-1 0,1 0 0,0 0 1,0 0-1,0-1-7,2 0 11,-1 0 1,1 0 0,0 0 0,-1-1 0,1 0-1,-1 0 1,0 0 0,1 0 0,-1-1-1,0 1 1,3-4-12,14-12-18,-2 0 0,12-14 18,-5-1 13,-6 3 33,-4 0 45,-4-2 57,-4-1 70,-7 20-81,-2 7 50,1 6-179,0-1 0,0 1 0,0 0 0,0 0 0,0 0 0,0 0 0,0 0 0,-1 0 0,1 0 0,0 0 0,0-1 0,0 1 0,0 0 0,0 0 0,0 0 0,0 0 0,-1 0 0,1 0 0,0 0 0,0 0 0,0 0 0,0 0 0,0 0 0,0 0 0,-1 0 0,1 0 0,0 0 0,0 0 0,0 0 0,0 0 0,0 0 0,-1 0 0,1 0 0,0 0 0,0 0 0,0 0 0,0 0 0,0 0 0,0 0 0,-1 0 0,1 0 0,0 0 0,0 1 0,0-1 0,0 0 0,0 0 0,0 0 0,0 0 0,0 0 0,0 0 0,-1 0 0,1 1 0,0-1 0,0 0-8,-5 6 234,0 4-67,2-3-113,0 1-59,-8 36 288,2 7-54,4-17-124,1 0-49,0-5-58,-7 60 56,7-54-55,-1 6-61,1 4-99,4-44 156,-2 19-101,1 1-41,-1 0-49,0 0-55,1 1-64,0 0-71,0 0-77,0 0-86,1 0-91,0 0-101,0 0-106,1-1-114,1 1-121,-1-12 493,0 1-33,0-1-34,1 1-34,-1-1-37,1 0-36,0 1 20,0-1 39,5 21-1278</inkml:trace>
  <inkml:trace contextRef="#ctx0" brushRef="#br0" timeOffset="42829.598">8188 5536 4352,'-2'-4'560,"1"0"-101,0-2-2,0-3 128,2 0 20,1 4-116,1 2 11,1 0 111,1 0-141,1-1-60,-2 0-55,1 0-50,2-4 69,0 0-83,0-1-67,0 1-50,13-17 253,-15 20-349,20-21 226,1 2-110,4 5-87,-25 16-98,0 1-1,0 0 0,0 1 1,0-1-1,3 0-8,-7 2-3,0 0-1,0 0 1,0 0 0,1 0-1,-1 0 1,0 0-1,0 0 1,0 0 0,0 0-1,0 0 1,0 1 0,0-1-1,0 0 1,0 1 0,0-1-1,0 1 1,0-1 0,0 1-1,0 0 1,0-1 0,0 1 3,1 1-2,-1-1 0,0 1 1,0 0-1,1-1 1,-1 1-1,0 0 1,-1 0-1,1 0 1,0-1-1,0 1 0,-1 1 2,2 4 14,-1 0 0,0-1 0,-1 1-1,0 0 1,0 0 0,0 4-14,-4 13 93,0 0 45,-4 4 74,-9 13 158,12-31-249,0 0 0,-1-1 0,-1 1 1,1-2-1,-4 4-121,-7 5 158,-1-3-39,-2-3-29,6-5-82,2-3-64,0-2-80,5-1 1,0-1-45,1-1-50,-1-1-54,1-1-61,1-1-65,0-1-71,0-2-75,2 1 84,1 0-44,1 2 136,0 0-38,0 3 263,0-3-357,0-1-42,-1 0-153,0-3-400</inkml:trace>
  <inkml:trace contextRef="#ctx0" brushRef="#br0" timeOffset="40833.976">6365 5383 4352,'1'5'308,"-1"0"1,0-1-1,1 1 1,0-1-1,1 3-308,5 10 998,1-5-212,2-1-59,-3-6-312,1-1-35,0-1-39,1-1-45,1-1-48,0-1-52,0-1-58,1-2-61,8-5 173,-1-4-62,-2-2-53,-2-3-42,7-12-4,3-16-7,-19 35-31,-1 0 1,-1-1-1,1-1-51,1-9 107,-3 3 33,-1 0 64,-3 2 79,-2 2 98,-3 3 173,-2 7-77,-1 5-70,-2 4-62,1 2-55,0 2-47,-8 10 132,13-13-244,-14 16 174,2 2-50,3 3-47,1 1-45,3 1-43,2 1-39,1 0-38,2-1-35,5-17 5,-1 0 0,1 0 0,1 0 0,0 1 0,1-1-1,1 4-12,6 21-4,2-12-53,2-1-65,-7-17 61,0-1-33,7 5-190,1-3-120,2-2-110,0-3-101,0-3-92,1-2-83,1-3-72,-3-1 38,1-2-41,-4 3 253,-1-1-36,6-3-472,-2 2 115,6-6-619</inkml:trace>
  <inkml:trace contextRef="#ctx0" brushRef="#br0" timeOffset="41245.834">6829 5500 5632,'0'1'483,"-1"0"-75,0 0-65,1 0-57,-1 0 38,1 1-69,-1 2 409,1-2-306,0-1-141,0 0 583,0-1-80,0 0-58,2-1-76,6-3-223,0-1-68,-1-2-58,0-1-48,4-5 40,3-9 22,-3 6-49,2-3-52,29-43 381,-30 41-377,-2-1-35,2-3 8,0-2-28,-6 8 1,-6 10 10,-5 11 3,-2 7-19,1 0-38,-2 20 40,7-24-96,1 0 0,-1-1 1,1 1-1,0 0 0,1 0 0,-1-1 1,1 1-1,1 4 0,-2-7-3,1 0 1,0 0 0,0 0-1,-1 0 1,1 0 0,1 0 0,-1 0-1,0-1 1,0 1 0,1 0-1,-1-1 1,1 1 0,-1-1-1,1 1 1,0-1 0,-1 0-1,1 1 1,1-1 2,0 0 2,-1 0-1,1 0 1,-1 0 0,1-1-1,0 1 1,-1-1 0,1 1-1,0-1 1,-1 0 0,1 0 0,2-1-2,31-7-3,-10 1 10,-9 4 25,-14 3-12,0-1 0,0 1 0,0 0 0,0 1 0,0-1 0,0 0 0,2 1-20,-4 0 19,1-1 0,-1 1 0,0-1 0,0 1 0,0 0 0,1-1 0,-1 1 0,0 0 0,0 0 0,0 0 0,0 0 0,0 0 0,0 0-19,8 17 165,-4 4-68,-2-1-53,-1-9-37,0 2-104,0 0 85,1 2 68,5 19 163,-5-22-177,0-2-49,1 0-56,0-1-72,0 1-87,1-1-101,1 0-116,-3-5 171,0 0-34,0-1-37,0 1-38,1 1-288,1-1-55,0 0-55,0-1-52,3 1-591,4 2-838</inkml:trace>
  <inkml:trace contextRef="#ctx0" brushRef="#br0" timeOffset="40016.119">5367 5143 5504,'2'-5'333,"0"1"47,0-1 259,-1 3 53,-4 5 720,-2 6-554,2-3-411,-1 1-71,1 0-64,0 1-59,1-1-50,-1 0-44,-2 8 55,0-2-104,-7 17 78,7-16-165,0-1 0,0 1 0,1 0 1,1 0-1,0 0 0,1 1 1,0 0-24,2-4 4,0-1 1,0 0 0,1 0-1,1 8-4,0-11-11,-1-1-1,1 1 1,0-1-1,1 1 1,0-1-1,0 0 1,1 1 11,-1-4 106,1-7-58,-1-3-10,-1-4-29,-1 1 0,-1 0 0,0 0 1,-1-10-10,0-10 6,1 18-2,0-1 25,0 0 1,-1 0 0,0-1-1,-2-5-29,1 14 6,0 1 44,0 1 54,-3 1 103,5 2-194,0 0-1,-1 0 1,1 0 0,0 0-1,0 0 1,-1 0 0,1 1-1,0-1 1,0 0-1,-1 0 1,1 0 0,0 0-1,0 0 1,0 0-1,-1 1 1,1-1 0,0 0-1,0 0 1,0 0-1,-1 1 1,1-1 0,0 0-1,0 0 1,0 1 0,0-1-1,0 0 1,-1 1-13,0 2 73,1 2-38,3 10 79,6-4-67,-7-10-50,0 1 0,1-1 0,-1 0 0,0 0 1,1 0-1,-1 0 0,1 0 0,0 0 1,-1-1-1,2 1 3,3 0-15,1-1 0,-1 1 0,0-1 0,5-1 15,0 0 18,-2-1 35,6-1-32,0-1 1,0-1-1,-1-1-21,25-11 95,-7 0 36,-2-2 65,-26 17-164,6-5 102,-4 6 14,-5 2 26,0 1-86,1 6-10,-3-8-50,1 14 76,-7 7-57,0 1-11,5-11-137,0 1 80,1 0 53,1 21 157,1-19-138,0-4-54,0 1-50,1-1-62,0 0-77,1 0-90,0-1-104,0 0-116,-1-5 202,0 0-33,-1 0-9,0-1-39,1 0-47,-1-1-56,1 1-64,0-2-74,1 1-82,-1-1-91,2-1-324,1 1-663</inkml:trace>
  <inkml:trace contextRef="#ctx0" brushRef="#br0" timeOffset="40429.016">5858 5147 5376,'-2'-1'535,"1"0"-45,0 0-46,0 0-41,0 1-40,-1 0-38,1 1-36,0-1-33,-1 2 163,0 1-108,0 0-91,0 1-74,-1 3-21,-2 5-52,4-7-18,0-1 57,0 0 87,1-3-106,-1 2-75,-7 29 208,-3 19 227,9-29-286,2 1-47,1 0-74,0-20-47,-1 0 1,1 0 0,-1 0 0,1 0-1,0 0 1,1 0 0,-1-1 0,0 1-1,1 0 1,1 1 0,-2-3 1,-1 0-1,1 0 1,0 0-1,0 0 1,0 0-1,0 0 1,1 0-1,-1 0 1,0-1-1,0 1 1,0 0-1,1-1 1,-1 1-1,0-1 1,1 0 0,-1 1-1,0-1 1,1 0-1,-1 0 1,0 0-1,1 0 1,-1 0-1,1 0 1,-1 0-1,1 0 0,14-5-27,-1-1 41,-1-2 41,0-2 41,0-2 39,-1 0 40,0-1 39,-1 0 39,4-2 99,-1 0 54,0 1 52,1 3 51,-17 12-306,0 0-48,0 1-39,0 0-33,-1 2 3,-1 8 2,2-8-8,-6 22 92,1 3-34,1 0-37,1 1-42,1 0-48,4-1-50,1 0-56,4-2-60,-3-20 95,-1-1-66,1-1-61,1 1-58,0-2-53,0 0-50,0-1-44,1 0-42,3 0-335,2-1-78,2-2-248,7-4-648,-6 0 654,7-4-613,-18 7 1592</inkml:trace>
  <inkml:trace contextRef="#ctx0" brushRef="#br0" timeOffset="37892.794">3596 5154 5760,'1'-4'295,"0"2"63,-1 0 51,0 0 42,-1 1 331,-1 1 445,1 1-512,-1 0-55,0 1-266,1-1-48,-1 0-100,1 0-45,-1 1-51,1-1-55,0 0-61,0 0-53,-1 1-54,1-1-60,-3 2 373,0 1-33,-4 4 119,2-1-146,-1-1-43,-5 7 44,-7 6 52,15-15-166,0 1-1,1-1 1,0 1 0,0-1-1,-1 2-66,-4 12 117,1 0-38,3 1-39,2 0-41,3-2-44,4 0-46,-4-16 91,-1 0 0,1 0 1,0 1-1,0-1 0,0 0 0,0 0 0,0 0 0,0 0 0,1 0 0,-1 0 1,0 0-1,0 0 0,1-1 0,-1 1 0,0 0 0,1-1 0,-1 1 0,1-1 1,-1 1-1,1-1 0,-1 0 0,1 0 0,-1 0 0,1 1 0,0-2 0,5 1 16,-1 0-1,0 0 0,0-1 1,0 0-1,5-2-15,-6 2 13,0-1 0,-1 0 0,1 0 0,0 0 0,2-2-13,12-10 71,3-5 86,-1-2 111,-15 15-151,-1 1 26,7-12 114,-6 10-96,-2 1 70,-1 4 110,-3 3-118,-1 1 42,-1 11-237,0 0 0,1-1 0,0 1-1,1 0 1,1 6-28,-1 3-11,2 8-20,-1-16-41,1-7-7,-1 1-35,1 0-43,0-1-50,1 2-132,1 0-102,0 0-115,-2-5 230,0 0-34,1 0-36,-1-1-37,1 1-38,0-1-42,0 1-42,0-1-44,1 0-46,0-1-48,1 3-520,3 1-720</inkml:trace>
  <inkml:trace contextRef="#ctx0" brushRef="#br0" timeOffset="38378.496">3985 5254 5632,'2'-2'757,"0"1"-97,0-1-90,0 0-83,0 0-76,0 0-67,-1 0-62,1 1-53,0-2 31,1 0-79,0 0-43,5-3 116,-5 4-123,-1 1-70,11-5 150,-10 5-171,1-1-1,-1 1 1,1 0-1,0 0 1,-1 0-1,1 0 1,0 1-40,-4 0 0,1 0 0,-1 0 0,0 1 1,1-1-1,-1 0 0,0 0 0,1 0 0,-1 1 0,0-1 0,1 0 0,-1 0 1,0 1-1,1-1 0,-1 0 0,0 1 0,0-1 0,1 0 0,-1 1 1,0-1-1,0 1 0,0-1 0,0 0 0,0 1 0,1-1 0,-1 1 1,0-1-1,0 0 0,0 1 0,0-1 0,1 12 60,-2 1 26,-3 0-37,-6 11-37,8-20-31,0 1 0,0 0 0,0 0 0,0 0 0,1 0 0,0 0 0,0 0 0,0 5 19,1-2-46,0-2 33,1-4 16,-1-1-1,0 0 1,1 0 0,-1 0 0,0 0 0,1 0 0,-1 0 0,1 0-1,-1 0 1,1 0 0,0-1 0,0 1 0,-1 0 0,1 0 0,0 0-3,8 6-16,8 5-101,1 1 100,-2 1 86,0 0 66,7 10 180,-18-17-202,0-1 0,0 1-1,-1 1 1,0-1 0,0 1-113,6 16 339,-2 1-68,-1 0-62,-2 1-55,-2-1-48,-1 1-41,-4 25-31,0-30-67,-1-1 1,-2 0-1,0 0 1,0 0 0,-10 19 32,3-11-2,-3 0 39,6-15 4,0 1 0,-2-1 0,1 0 0,-2-1 0,0 0 0,-9 6-41,12-9 15,-7 3-135,-1-3 37,12-8 73,1 1 0,0-1 0,-1 0 0,1 0 0,-1 0 1,0-1-1,0 1 10,0-1 5,1 0 0,-1-1 0,1 1 0,0-1 0,-1 0 0,1 0 0,-2-1-5,2 0 17,-1 1-1,1-1 0,0-1 0,1 1 1,-1 0-1,0-1 0,-2-2-16,-3-7-63,4-3-42,2-14-196,4 17 142,0-1-79,1 1-72,1 0-65,2-6-292,1 0-104,2 1-80,0 1-55,2 0-133,7-8-658</inkml:trace>
  <inkml:trace contextRef="#ctx0" brushRef="#br0" timeOffset="38996.844">4432 5365 5760,'-1'-2'392,"0"1"109,0 0 211,1-1 498,1 1 51,0 1-460,0-1-191,1 1-79,-1 0-219,0-1-58,0 1-63,0 0-73,0-1-79,1 1-88,-1-1-96,0 0-103,7-4 448,0 0-44,7-5 48,2-3-95,-7 6-72,-1-1 0,0 0 0,0-1-37,2-5 111,-5 6-91,16-20 173,14-24-193,-14 8 135,-17 33-66,-1 0 0,-1-1 0,1-3-69,-1 0 91,-1-2-53,-1 5-40,-1-1-1,-1-12 3,-2 0 57,1 13 17,-2 0 42,-1-3 118,-2 1 110,-1 4-154,-1 2-58,0 3-45,7 5-75,0-1 0,0 1 0,1 0 0,-1 0 0,0-1 0,0 1 0,0 0 0,0 1-1,0-1 1,1 0 0,-1 1 0,0-1 0,0 1 0,0-1 0,1 1 0,-1 0 0,0-1 0,1 1 0,-1 0 0,1 0 0,-1 0 0,-1 2-12,-5 4 55,0 1 1,0 0 0,-5 8-56,2-3 39,1 1 0,-2 6-39,-1 5 24,0 2 0,-8 24-24,10-21 2,1 2 0,1-1 0,1 11-2,5-23 0,0 0 0,2 1 0,1 0 0,0-1 0,1 1 0,2 2 0,-2-13-1,1 0 0,0 0 1,0 0-1,1-1 1,1 1-1,-1-1 1,1 0-1,1 0 1,-1 0-1,2 0 1,-4-4 4,2 0-1,-1-1 1,0 1 0,1-1-1,-1 0 1,1 0-1,0 0 1,4 2-4,-4-3 9,-1 0 1,1-1 0,-1 0-1,1 0 1,0 0-1,-1 0 1,1 0 0,0-1-1,0 1 1,0-1 0,-1 0-1,2 0-9,1-1-1,0 0-1,0 0 1,0-1 0,0 0-1,0 0 1,0 0 0,0 0-1,-1-1 1,3-2 1,-6 4 3,0-1 1,0 1-1,0-1 1,0 1-1,0-1 1,0 0 0,-1 0-1,1 0 1,-1 0-1,1 0 1,0-2-4,-2 3 7,1 0 0,-1-1 0,1 1 0,-1-1-1,0 1 1,1-1 0,-1 1 0,0-1 0,0 1 0,0-1 0,0 1 0,0-1 0,-1 1 0,1 0 0,0-1 0,-1 1 0,1-1 0,-1 1 0,1-1 0,-1 1-7,-9-12 118,-3 4-49,8 7-66,1 1 1,0-1-1,0 1 0,-1 0 1,1 0-1,0 1 0,-1-1-3,-9 1-42,1 0 0,0 1 0,0 1 0,-4 0 42,-14 5-283,25-4 177,0-1-41,-1 1-78,1 0-82,0 1-95,1-1-112,3-1 347,0 0-66,1-1-60,0 1-54,0 0-261,1 1-89,0-1-70,1 1-50,2 4-1575,-1-4 1398,1-1-31,-2 0 558,0-1 37,2 2-253,0-1 62,1 2-64,2 1-275</inkml:trace>
  <inkml:trace contextRef="#ctx0" brushRef="#br0" timeOffset="39443.651">4936 5325 5120,'0'-5'459,"0"-3"93,0 0-43,0 7-458,0 0 0,0 0 0,-1 1 0,1-1-1,0 0 1,0 1 0,-1-1 0,1 0 0,0 1 0,-1-1 0,1 0 0,0 1 0,-1-1 0,1 1 0,-1-1 0,1 0 0,-1 1 0,0-1-51,-3-1 569,0 0-45,0 1-44,0-1-42,1 2-39,-1-1-37,0 1-36,1 1-34,-4 0 200,0 2-111,0 1-95,1 0-79,-4 5-2,-14 20 54,19-22-167,1-1 43,-1 1 98,-5 11-81,3 1-36,5-11-83,0-1 0,1 1 0,-1 0 0,2 3-33,-1-1 6,1-1-1,1 1 1,0 4-6,1-6-27,0 1 0,0 0 0,2 4 27,-4-11 0,1-1 0,-1 1-1,1-1 1,0 1 0,-1-1 0,1 0 0,0 1-1,0-1 1,0 0 0,0 0 0,0 1 0,0-1-1,0 0 1,1 0 0,-1 0 0,0 0 0,0-1-1,1 1 1,-1 0 0,1 0 0,-1-1 0,1 1-1,-1-1 1,1 1 0,-1-1 0,1 0 0,-1 0 0,1 1-1,-1-1 1,1 0 0,0 0 0,-1-1 0,1 1-1,-1 0 1,2-1 0,1 0 1,0 0 0,0-1 0,0 1 0,0-1 0,0 0 0,-1 0 0,1-1 0,-1 1 0,1-1-1,-1 0 1,0 0 0,0 0 0,0 0-1,25-33 151,-11 10-22,-3 3 9,-1 0 38,-3 4 7,-1 0 38,0-1 45,-1 1 49,-8 24-154,0 3-62,0 7-42,1 10-42,-1-1-8,0-12 33,1-1-125,-1 0 61,3 27 93,-1-21-111,0-7-41,1-1-61,-1 1-73,1-1-87,1-1-98,0 0-114,-2-4 212,1 0-33,-1-1-34,1 1-37,2 1-573,1 0-99,0-2-78,1-2-55,-1-2 149,4-3-592</inkml:trace>
  <inkml:trace contextRef="#ctx0" brushRef="#br0" timeOffset="47171.217">9872 5551 5376,'4'2'323,"0"1"-48,8 5 582,-7-3-447,-2 0-52,0 1 80,-2-4 532,0-1-94,0 0-89,1 0-84,-1 0-81,0-1-75,0 0-71,0 0-66,1-1-63,-1 0-57,0 0-54,1 0-48,-1 0-44,0 0-40,2-3 3,0 0-110,-1 0-64,3-6-144,-2 5 171,-2 2 73,0 1 42,0 0 50,0 0 59,0 1-31,16-37 390,-1-2-116,3-7-35,-5 11-161,0 0-33,19-47 225,-11 30-83,-20 44-229,1-2 213,-4 8-38,0 5-177,-1 3-43,-8 24 24,4 2-65,4-2-44,2-15-8,0 0 0,1 0 0,1 0 1,1 0-1,0 0 27,7 18-31,-10-30 29,1 0 0,0 1 0,0-1 0,0 0 0,0 0-1,0 0 1,0 0 0,1-1 0,-1 1 0,1 0 0,-1-1 0,1 1 0,0 0-1,-1-1 1,1 0 0,0 1 0,0-1 0,0 0 0,0 0 0,0 0 0,0 0 0,3 0 2,-2-1 1,1 1 0,-1-1 0,1-1 0,-1 1 0,0 0 0,1-1 0,-1 1 0,1-1 0,-1 0 0,0 0 0,1-1 0,-1 1 0,0-1 0,2-1-1,16-9 92,-2-2-35,39-33 17,-26 21-9,-31 25-51,8-7 93,-6 5-35,-1-1 39,-1 4 39,0 2-61,0 0-47,2 4 1,-3-5 1,3 20 75,-2 2-51,-2 24-48,-1-8-78,2-22-96,2 26-86,-1-30 129,1 0-46,-1-3 5,1-1-39,0 0-46,0 0-52,0-2 3,1 0-44,-1 0-48,1 0-51,1 0-56,-1-1-59,1 1-63,0-2-66,1 1-70,0-1-73,0 0-79,1 0-80,0-1-85,1 0-88,0 0-92,1-1-97,-4-1 562,0 0 41,1 0-107,3 2-374,-8-4 1202</inkml:trace>
  <inkml:trace contextRef="#ctx0" brushRef="#br0" timeOffset="47666.893">10886 5172 6656,'1'-10'895,"0"4"-344,-1 1-141,0 2-64,0 0 464,1 2 527,-1 3 14,0 1-517,0-2-364,-1 1-51,1 1-63,-1-1-74,1 0-85,-1 1-95,0-1-106,-1 0-118,-6 10 417,0 0-63,-2 3-17,0 1-64,1-1-50,1-1 1,0 2 1,0-1 0,-1 8-103,-20 65 155,17-45-106,0 8-49,7-22-20,1 1 0,1 7 20,2-16-37,1 0 0,1 0 0,3 12 37,-3-24-19,1 0-1,0 0 1,0-1 0,1 1 0,1-1 0,3 8 19,-5-12 0,0 0 0,1-1 0,0 1 0,-1-1 0,1 0 0,0 1 0,1-1 0,-2-2 6,0 1 0,0 0 0,0-1 0,1 1 1,-1-1-1,1 0 0,-1 0 0,1 0 0,0 0 0,-1 0 0,2 0-6,-3-1 7,1 0 0,-1 0 0,0 0 0,1 0 1,-1 0-1,1 0 0,-1-1 0,1 1 0,-1 0 0,0-1 1,1 1-1,-1-1 0,0 0 0,1 1 0,-1-1 0,0 0 1,0 0-1,0 1 0,0-1 0,0 0 0,0 0 0,0 0 1,0 0-1,0-1 0,0 1 0,0 0 0,0 0 0,-1-1 1,1 0-8,8-19 56,-5 2-43,-2 9-24,-1-1 1,-1 1-1,1-1 0,-2 1 0,1-1 1,-2-5 10,-4-9 23,-2 3 66,3 7-97,5 14 0,0-1-1,0 1 1,0 0 0,0 0 0,0-1 0,0 1-1,0 0 1,1 0 0,-1-1 0,0 1 0,1 0 0,-1 0-1,1 0 9,10-13-124,-1 5 82,-1 1 62,22-17-12,1 0 1,28-15-9,-17 14 53,0 1 45,-39 22-85,22-12 112,-8 6-2,-4 3 27,2 0 60,-14 5-168,8-2 152,-1 2 46,-2 5 47,-4 7 43,-5 19 74,-4 3-107,1-12-139,-12 64 24,8-37-146,4-24-64,1 0-44,-1 7-104,0 0-112,1-4-52,1-1-103,1 1-115,1-13 231,0 0-32,0 4-265,2-1-92,-1-6 161,1-1-78,0 0-90,1 0-75,0 1-233,2 6-598</inkml:trace>
  <inkml:trace contextRef="#ctx0" brushRef="#br0" timeOffset="46105.068">8984 5490 6400,'-3'0'153,"0"0"36,-3 0 272,-1 0 69,-9-1 803,11 0-951,1 1-35,-1-1 1,1 1-91,3-1 306,-1 1-102,1-1-90,0 0-79,-1 0-30,1 0-77,0 0-38,-1-1-6,1 0-26,0 1-6,0 0 18,0 0 44,-3-2 75,1-1-38,-5-7 109,1-4-70,6 13-221,1 0-1,-1 0 1,1 0-1,-1-1 1,1 1-1,0 0 1,0 0-1,0 0 1,0-2-26,7-23 133,5 1-49,-7 16-71,2 1 1,-1 0-1,1 0 1,3-2-14,1 0-17,0 0 0,0 1 1,2 0-1,-1 1 0,1 1 0,6-4 17,-13 9-4,-1 0-1,1 1 0,0-1 1,0 1-1,0 1 0,0-1 1,0 1-1,0 0 0,0 0 1,1 0 4,-4 2 1,0-1 1,0 0-1,0 0 1,0 1 0,0 0-1,0 0 1,0 0-1,0 0 1,1 0-2,-1 1 6,-1-1 1,1 1 0,0 0-1,0 0 1,-1 0-1,1 1 1,-1-1-1,0 0 1,1 2-7,1 2 17,0-1 1,0 1 0,-1 0-1,0 0 1,-1 0 0,1 1-1,-1-1 1,0 0-1,-1 1 1,1-1 0,-1 1-1,0 2-17,-1 35 139,-7-2 55,5-34-133,0-1 1,0 0-1,-1 1 0,0-1 1,0 0-1,-2 2-61,-17 20 217,0-8-76,-4-4-51,23-15-82,0 0 0,-1-1-1,1 1 1,-1-1 0,1 0 0,-1 0 0,0 0 0,1 0 0,-3 0-8,-6-1-23,-1-1-52,-3-1-156,4-2-103,2-4-104,1-6-105,-7-20-1022,12 22 961,0-1-106,3 5 195,0 0-66,0 0-77,1 0-86,1 0-95,0 0-106,1 1-114,1-1-124,0 1-41,3-2-474,-5 9 1591</inkml:trace>
  <inkml:trace contextRef="#ctx0" brushRef="#br0" timeOffset="46355.398">9408 5239 7552,'-7'11'974,"0"0"-99,1 1-95,0-1-86,1 1-82,0 1-74,1-1-69,0 0-62,-2 9 131,1-1-117,0 5-34,-3 12 46,2-5-92,1-11-82,-2 17 38,1-1-97,1 8-55,1 22-39,-1 2-1,-1 3-112,4-49-28,0 0-37,1-4-23,0 1-39,0-1-45,0 0-54,0-3-5,1-1-44,-1 1-50,1 0-51,-1 0-57,1 0-59,0 1-64,0-1-68,0 10-555,0-14 542,0-1-43,0 7-510,0 6-731</inkml:trace>
  <inkml:trace contextRef="#ctx0" brushRef="#br0" timeOffset="46635.649">9364 5450 5760,'-3'-10'654,"-5"-13"609,5 17-911,1 1 1,-1-1 0,1 1-1,-2 0 1,1 0-353,-1-1 684,1-1-120,2 0-107,0 0-96,1 0-85,1 0-74,1 0-62,0 0-50,4-4-21,11-13-31,-11 18 19,0 1 55,12-8 17,15-5 130,-28 16-215,0 0 0,0 0 0,1 1 0,-1-1-1,1 1 1,0 0 0,-1 1 0,1 0 0,0-1 0,0 2-44,16 2 129,1 3-39,-12-2-63,-1 0 1,1 1 0,-1 0 0,-1 0-1,5 4-27,-11-7 12,-1 0-1,1 0 1,0 0-1,-1 1 1,0-1-1,1 1 1,-1 0 0,0 0-12,0 0 19,0 1 1,-1-1 0,1 0 0,-1 1-1,0 0 1,1-1 0,-2 1 0,1 0 0,0-1-1,-1 3-19,0 1 42,0 0-1,0 0 1,-1 0 0,1 0-1,-2 2-41,-5 19 110,-4 3-76,4-15 14,0 0-1,-2 0 0,0 0-47,-15 20 30,9-18-64,0 0-51,-2-1-62,0 0-75,-3-1-409,15-13 450,0-1-41,1 0-3,0-1-43,0 0-50,1-2-56,-1 0-62,1-1-70,1 0-75,-1-2-83,2 0 108,0 0-38,-2-11-1322</inkml:trace>
  <inkml:trace contextRef="#ctx0" brushRef="#br1" timeOffset="53808.524">4111 6541 5504,'-6'1'634,"0"0"-83,1 0-163,0 0-43,0 0-40,1 0-34,-1 0 13,0 0-36,-2 2 70,1 0-41,-1-1 140,-1-2-71,-2 0-58,0 0-45,-5-1 84,-1 1-41,-1 0-34,-16 0 160,10 1-195,0-1-41,-23 0 73,5-1-108,-51-5 78,61 3-172,-29-5 5,40 5-4,-3-2 40,-23-6 209,0-1-41,-1 0-36,1 0-34,-46-15 101,1-2-93,-17-9-45,6-2 102,-38-25-251,85 36 35,1-3-1,-11-11-34,-44-33 2,3-4-1,4-5 0,4-4 1,-57-70-2,98 94 0,-45-48 0,-175-189-128,231 247 112,-19-33 16,46 59-96,-12-24 96,-11-33-6,-4-20 78,16 36-63,-2 0-63,5 12 22,1 3 40,0 4 37,-56-97 19,32 54-49,19 30 24,11 19-58,-6-16-52,-3-6 17,-180-351 186,136 280-110,54 98 22,-9-29-44,7 18 20,14 33-17,-72-186 0,29 71-16,-6 0-97,8 39 223,-39-54-113,2 2 10,48 80 32,-11-22-59,18 33-54,3-3-1,-12-39 72,20 45 51,3 10 58,0-8-109,2-2-128,-5-51 128,10 29 22,-6-84-1,11-28-170,4 108 104,2 40 49,1 0 0,3-2-4,-1 13-12,1 1 1,2-1-1,2-5 12,-1 10-60,0 1 0,6-8 60,32-49-150,5 3 59,60-68 13,-14 18 29,-38 50 213,-31 40-121,0-2-101,-19 24 11,1 1 0,0 0 0,5-4 47,26-18-33,4 5 37,-5 6 37,15-5-41,10-1-17,-30 13-29,-7 4 67,16-4-21,32-6-30,82-10-98,-92 19 78,26-6 31,161-26 172,-143 35-192,57 3 68,-51 3-62,-39 4 51,-22 3-70,4 3 52,54 11-50,-38-2 70,-7-3 13,0-5-33,137 2-93,-57-4 61,-50 3 87,-11 4 27,41 11-116,2 0-32,-41-11 100,-15-5-99,2-1 58,72 7 34,-51 0-78,-46-5 66,24 0 64,-15-3-33,-21 0-53,221 21-186,-174-22 178,-1 0 68,15-2 35,0-3-33,201-14-3,-102 5-17,10 0-199,-69 2 100,-23 0 54,0-2 50,7-1-19,164-16 140,-185 16-172,137-7 18,-124 11 29,88 1-86,79 12 50,-163-2 12,-3 0 25,110 3-79,-124-4 44,136 13 79,-111-6-84,73 8-75,-104-8 81,-2-2 45,182 18 10,-118-10-78,2-3-71,-159-13 92,423 32 122,-244-10 14,100 25-268,-161-23 156,-91-17-49,6 1 44,48 12 88,-32-3-122,7 3-43,27 10 8,-27-6 102,3 1 50,1-2-72,8 3-105,14 10 74,-59-23-10,-1 1 1,12 9 9,-20-11 25,0 1 0,2 3-25,50 51 1,-6-1 184,24 38-185,-45-49-4,-1 0-77,12 26 67,19 46 66,-13-25-9,-18-35-44,30 37-70,-2-3 73,-36-50 72,25 55-74,-17-17 13,-5 2-1,-4 1 1,7 43-13,-11-41 19,21 42 68,10 33 75,-24-55-84,-13-31-15,1 22-63,21 184 209,-34-156 64,-8 127-273,-3-147 106,2-17 12,-1-1-36,1 69-2,-3 82-19,-5-115 25,1-44-61,-3 39-72,-7 36-39,-8 1 82,-40 158 39,32-167-92,10-52 92,5-28-123,-4-1 88,-1-7 93,-3 0 0,-3-2 0,-17 26-93,12-33 29,-4 0-38,36-56 9,-42 62 0,-61 80-85,65-94 84,-1-1 45,-3-1 64,-2-2 81,35-35-152,-45 42 96,28-28-98,-2-1 0,-3 0-35,-35 23 92,-3-3-62,-20 9-109,-56 21 79,41-28 9,41-21 45,0-1 48,7-5-20,-68 23 32,61-23-116,0-4-58,-1-2 35,1-2 34,-14-2 108,-38-1-117,-3-6-34,1-2 37,-57-6 97,-8-8-100,127 9 68,-43-5-6,-1 0-50,-39-9-95,-17-9 83,64 8 10,-46-11 51,-104-25 44,39 12-75,-187-39 89,257 59-5,-2 6-35,-133-13-10,92 12-75,58 6-76,-28-4 85,-194-16 178,168 18-155,-14-1 72,0 10 108,-33 16 43,3 12-103,-65-4-252,140-14 104,70-3 39,2 0 33,60 0-58,-136 6 250,-125 22-262,149-13 105,1-3 40,64-7-91,-25 2 55,24-5-96,-64-2-9,-142 0-65,175 2 81,1 1 49,64-2-89,-26-3 31,20-1-56,7 1-55,-2 0-82,-6-2-692,18 1 463,-2-2-115,-4 0-106,5 0 129,-1 0-75,0-1-62,-1 0-53,-12-5-654,-37-22-1980,33 16 1797,-16-9-678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3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6400,'3'-3'704,"1"0"-92,-1-1-79,1 1-66,0-1 23,1 0-58,10-7 738,-8 5-501,-3 3-285,-1 0 48,3-2-10,0-1-39,0 1-39,-1-1-36,5-7 212,1 0-113,0-2-48,1 1-99,48-52 1174,-35 38-848,-8 8-217,0 1-60,-15 16-235,9-10 260,11-5 313,-21 17-610,0 0 0,0 1 1,0-1-1,0 0 0,0 1 1,0 0-1,0-1 0,1 1 1,-1-1-1,0 1 1,0 0-1,1 0 0,-1 0 1,0 0-1,0 0 0,0 0 1,1 0-1,-1 0-37,0 1 25,0-1 1,0 0-1,0 1 0,0-1 1,0 1-1,-1-1 0,1 1 1,0 0-1,0-1 0,0 1 0,-1 0 1,1 0-1,0 0 0,-1-1 1,1 2-26,4 5 108,0 2-36,5 12-7,2 4-60,3 4-25,16 40 104,-21-45-138,-5-10-16,0-1-38,1 0-43,-1 0-49,2 7-198,-3-11 148,0 1-38,0 0-40,-1-1-42,1 1-44,0-1-49,0 1-49,0-1-52,0 1-55,1-1-57,-1 0-59,0 1-63,1-1-64,-1 0-67,1 0-147,6 10-1535,-7-14 1841,0 0 38,1 0-165,1 0 75,1 1-93,3 1-377,-10-6 1277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64 170 7040,'1'-1'529,"0"-1"-68,-1 1-61,1-1-55,-1 1 5,0 0-58,0-1 63,-1 1-67,-1 2 245,1-1-326,0 1 34,0 1-6,0-1 37,-1 1 46,1 0 50,-4 12 825,2-8-802,1 0-62,-1 1-87,-1-1-114,1-1-56,0 0 1,1 0 0,-1 0-1,1 1 1,0-1 0,0 1-1,1 0 1,-2 5-73,2-3 76,0 0 0,1 0 0,0 0 0,0 1-76,3 17 138,4-1-50,3-2-60,2-1-68,5-6 19,15 3-81,-31-18 101,0-1 1,0 0-1,0 1 0,0-1 1,0 0-1,0 1 0,0-1 1,1 0-1,-1 0 0,0 0 1,0 0-1,0 0 1,0-1-1,0 1 0,1 0 1,16-9 31,0-6 41,-3-1 43,-2 0-21,13-15-78,-15 17 16,2-3 84,-6 8-3,0 0 45,-1 0 54,0 1 60,-5 7 195,0 1-82,0 1-74,-1 0-68,1 1-59,-1 0-52,0 0-46,0 1-38,1 3-32,-1 9-142,0-9 115,0-3 44,0-1 39,0 10-197,0 4 116,0-2 80,2 19 161,-1-23-197,1 0-40,1 0-59,0-1-74,0 1-89,2-1-105,0-1-119,-2-4 176,0 0-36,1 0-37,0-1-40,0 1-42,0-1-42,-1-1-126,0-1-87,-1-1 153,0 1-78,-1-2 31,1 1-74,0-1-83,0 0-92,0-1-505,2 0-774</inkml:trace>
  <inkml:trace contextRef="#ctx0" brushRef="#br0" timeOffset="248.538">18 20 4864,'-5'-3'458,"-4"-1"270,6 2-388,3 0 4,0 0 82,2 0 108,0 0-218,0 1 36,-1 0 1024,-1 1-873,0 0 194,1 0-36,1 1-271,27 13 298,-9-5-267,-3-1-117,0-1-60,-2-2-99,0 1-61,0-1-72,0 0-81,-2-1-57,-1 0-69,1-1-73,0 1-80,0-1-84,-1 0-90,1-1-95,-1 0-101,-6-1 161,0 0-56,1 0-175,3 1-454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299 166 6144,'2'-8'804,"-1"4"-308,0 0-129,0 2-56,-1 0 35,1 0-78,-1 1-67,0-1-57,0 1-23,-1 0-69,0-3-49,0 3 81,0 1 41,1-1 77,-1 0 96,1 1 112,-1-1-158,1 1 36,0-1 36,0 0 40,0 1 40,0-1 45,0 0 45,0 1 48,0-1-43,0 1-43,0 0 42,0 0-223,0 0-110,0 0 161,0 0-64,0 0 41,0 0 369,0 1-22,-1 9-46,0 0-98,-1-1-79,0 1-60,-3 29 881,5-30-1022,-1 0-57,-1 5 47,-1 9 1,3-10-90,0 29 211,-1 1-83,-1 11-23,-2 26 52,3-69-245,-2 42 87,-3-2-93,1-11 4,2 1 49,4 85 271,0-88-276,-1-1-40,0-24-41,0 18 111,0-21-117,0-1-50,0 2-84,0 0-107,0-6 76,0 0-36,0 0-38,0 1-42,-1-2-256,1-1 272,-1 0-114,1-2 146,0 1-39,-1-1-131,1 0-81,0 0-89,-1-1-103,1 0-111,0-1-124,0 1 408,0-1-34,0 0-36,0 0-38,0-2-152,0 0-72,0-2-240,0-2-617</inkml:trace>
  <inkml:trace contextRef="#ctx0" brushRef="#br0" timeOffset="631.3">294 30 4352,'-4'-1'302,"0"0"54,-1 0 47,1 0 41,-1-1 151,0 1 38,-11-2 1547,9 2-1273,-1 1 82,1 0-282,4 1-404,-1-1-41,1 1-43,0 0-50,-1 1-52,1-1-58,-7 4 260,1-2-36,-9 3 201,9-3-210,1 0 0,-1 0 0,1 1-1,-7 4-273,-3 5 346,2 0-48,1 2-44,2 0-40,-10 19 114,5 4-108,8-7-98,7-18-73,1 0 0,0 0-1,0 0 1,2 1-1,0 12-48,5 14 130,1-17-61,5-1-39,-7-16-30,0 0 0,1-1 0,-1 0 1,1 0-1,0 0 0,0 0 0,1-1 0,-1 0 0,1 0 0,5 3 0,-5-4 11,0 0 0,0-1 0,0 1 0,2-1-11,6 1 14,0 0 1,0-1-1,0-1 0,0 0 1,0-1-1,0 0 0,14-3-14,-4-1 23,1-1 0,-1-1 0,0-1 0,6-3-23,-15 4 21,0-1 0,0 0 0,-1-2 0,0 1 1,12-11-22,12-15 70,-26 22 5,-1 0 0,3-6-75,1-4 116,-2-1 34,-6 6 33,-6 14-132,1 0 0,-1-1 0,0 1 1,0-1-1,-1 0 0,1 1 0,-1-1 0,0 1 1,0-1-1,0-2-51,-4-9 137,1 9-82,0 0-1,0 0 1,0 1 0,-2-3-55,-19-18 118,-4 2-79,-4 4-55,7 8-58,0 1 1,-24-7 73,8 4-16,22 8-271,7 2 49,2 1-26,0-1-88,2 1-27,0 0-92,1 1-109,0-1-122,6 3 647,-6-3-922,-1 1-586,8 2 1549</inkml:trace>
  <inkml:trace contextRef="#ctx0" brushRef="#br0" timeOffset="1298.499">955 659 4736,'-3'-2'566,"-1"0"35,-3 0 462,-11-3 1496,11 4-1808,1 1-40,0-1-26,-1 1-72,1 0-87,0 1-104,1 0-118,2-1-201,0 1-35,1 0-37,0 0-39,0 0-42,0 0-42,-10 8 427,2 2-87,2 1-70,1 2-57,1 3-28,-5 24 47,8-28-76,-1 3 85,1 2-38,3 18 30,0-32-130,1-1 1,-1 1 0,1-1 0,0 1 0,0-1 0,0 0 0,0 1-1,0-1 1,1 0 0,0 0 0,-1 0 0,1 0 0,0 0 0,1 0-1,-1 0 1,0-1 0,3 3-12,9 1-20,1-5 32,-10-2 6,-1 1 0,1-1-1,-1-1 1,1 1 0,-1-1-1,3-1-17,19-12 144,3-6 126,-16 10-8,0-1-1,-1 0 0,0-1 0,-1 0 1,3-7-262,-12 19 249,-1 0-44,-1 2-40,1 0-34,-1 3 43,0 3-87,-2 12-11,0-13 21,-1 9-155,1 1 48,1-3 48,0 0 0,1 0 0,1 2-38,1 9 24,1-11-44,0 1-35,1 0-54,1-1-63,1 1-72,0-2-85,2 1-206,-3-6 211,-1-1-45,1 0-52,0 0-59,0-1-66,0 0-72,1-1-78,-1 0-86,2-1-92,-1-1-98,1-1-105,0 0-111,1-2-119,0-1-125,-3 0 683,1 1 38,10-4-1290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5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7552,'11'0'2880,"-3"0"-2240,14 5 192,-7-2-96,7-3-416,10 0-96,8 0-224,2 0 0,4 0 0,-1-3-1216,0-2-448,6-2-1632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7040,'1'-1'402,"0"1"109,0-1 93,1 1 76,-1-1 44,0 1 42,3-1 1843,-2 1-1537,0 0-69,-1 0-550,0 0-40,0 0-38,0 0-53,0 0-59,0 0-65,0 0-72,0 0-76,0 0-83,0 0-89,-1 0-27,1 0-51,0 0-56,-1 0-57,0 0-452,0 2 94,0-1 164,0 2 36,0 5-972,0-5 785,0-1-94,0-1 334,0-1-35,0 4-957,0 1-796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8064,'2'-2'1055,"-1"0"-103,1 1-113,0 0-118,-1 1-408,0 0-33,0 0-34,-1-1-34,1 1-37,0 0-36,0 0-37,0 0-39,0 0-40,0 0 851,0 0-324,-1 0 45,0 0-76,0 0-45,0 0-73,0 0-101,0 0-83,0 0-60,0 0-47,0 0 12,0 0-107,0 0-54,0 0-38,0 0-274,0 0 57,0 0 52,0 0 47,0 0 42,0 0 38,0 0-21,0 0 90,1 0 83,0 0-92,-1 0-11,0 0-33,0 0-38,1 0-45,-1 0-78,1 1-69,-1-1-77,1 0-85,-1 0-92,1 0-101,-1 0-107,1 0-116,-1 0 907,2 1-996,7 1-1424,-6-1 1703,1 0 34,2-1-162,-1 0 66,3 1-93,4-1-365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6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6528,'1'-4'595,"0"0"-71,0 1-59,0 0-48,1 0 74,3-7 755,-2 6-671,1 1 11,-1-1 99,3-7 740,-5 0-537,-1 4-378,0-1-43,0 1-54,0 0-61,-1 0-45,1 1-99,0 3 14,-1 2-63,1 1-152,-1 0 0,1-1 0,0 1 1,0 0-1,0 0 0,0 0 0,0 0 0,0 0 0,0 0 0,0 0 0,0 0 0,-1 0 0,1 0 0,0 0 0,0 0 0,0 0 0,0 0 0,0 0 0,0 0 0,0 0 0,0 0 1,-1 0-1,1 0 0,0 0 0,0 0 0,0 0 0,0 0 0,0 0 0,0 0 0,0 0 0,0 0 0,-1 0 0,1 0 0,0 0 0,0 0 0,0 0 0,0 1 0,0-1 0,0 0 1,0 0-1,0 0 0,0 0 0,0 0 0,0 0 0,0 0 0,-1 0 0,1 0 0,0 1-7,0 2 187,-1 14 58,0 1-77,-1 24 85,1-28-233,1 15 65,4 43 181,-1-50-218,1 0-40,1 5-46,2 8 58,-2-18 45,1-1 53,-2-6-14,-1-1-36,0 2-42,2-9 52,4-5-39,-3-5-23,1 0 0,-2-1 0,1 1 0,-1-1-1,0 0 1,0-2-16,12-22 33,2-2-30,8-20-79,8-15-23,-11 28 122,-14 29 32,-9 11-53,1 1-1,-1-1 1,1 1 0,0 0-1,-1-1 1,1 1-1,0 0 1,2-1-2,-4 2 0,1 0 0,0-1-1,0 1 1,-1 0 0,1 0 0,0 0-1,0 0 1,0 0 0,-1 0 0,1 0-1,0 0 1,0 0 0,0 0 0,-1 0-1,1 1 1,0-1 0,0 0 0,-1 0-1,1 1 1,0-1 0,0 1 0,-1-1 0,1 1-1,0-1 1,-1 1 0,1-1 0,-1 1-1,1-1 1,-1 1 0,1 0 0,-1-1-1,1 1 1,-1 0 0,0-1 0,1 1-1,-1 0 1,0 0 0,0-1 0,1 1-1,-1 0 1,8 31 0,-6-24 3,-1-1 1,2 1 0,2 7-4,-4-12 7,5 11-24,-1-5-91,-1-1-83,-2-4 51,1 0-34,0 0-98,1 0-67,0 0-72,0-1-82,0-1-87,1 0-95,0-1-102,0 0-109,-1-1 175,-1-1-78,1 0-232,2 0-596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40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7040,'1'1'580,"1"0"-71,-1-1-65,0 1-59,1-1 95,0 0-99,-1 0-77,1 0-59,5 1 493,-6-1-548,1 1 34,-1 0 252,0-1-53,1 1-51,0-1-47,0 0-41,0 0-39,2 1 150,1-2-54,7 0 324,-10 0-493,0 1 39,4-2 74,7-4 60,4-1 147,-13 6-163,-4 3 102,-6 6-339,-2 5-82,1 0-101,5-8 1,1-1-33,2-4-350,-1 0 95,0 0 83,1 0 68,-1-1 60,1 1 41,2-2-282,-2 1 216,0 1-97,2-3-391,0 0-104,1 0-93,0 0-81,0-1-158,-1 1-69,4-2-2105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4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15 6784,'-2'-4'953,"-2"1"-97,0 0-89,0 1-85,0 1-79,-1 0-72,0 1-68,0 0-60,-3 1 130,0 0-118,-2 1-36,4 0-157,0 0-35,-1 0 29,-3 1 159,0 1-57,1 1-48,0 0-42,-2 1-2,1 1-40,-22 18 243,30-23-407,-14 13 389,-1 0 0,-11 16-411,9-8 321,0 0 55,6-6-140,2 1-38,-6 19 120,7-5 256,-4 15-574,11-32 130,-6 19 90,4 4-45,5-32-153,0-1 1,1 0-1,-1 1 0,1-1 0,1 5-22,-1-7 3,0 1 0,0-1-1,0 0 1,1 0 0,-1-1 0,1 1-1,0 0 1,0 0 0,0-1 0,0 1-3,23 19 54,4-7-77,2-5-100,-15-6 17,1-2-33,0-1-35,0 0-40,0-1-41,0-1-44,-1-1-46,1 0-51,-1 0-52,0 0-55,21-5-850,-14 1 392,-5 0 76,0 0-113,-8 2 345,-1 1-60,3 0-201,4-3-523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41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21 7680,'-2'-4'742,"0"0"-80,1 0 67,0 1-76,-1 1-64,-6-1 730,0 2-445,2 1-516,1 0-37,-5 1 223,0 0-120,0 0-103,1 1-99,0 0-60,-6 2 13,-19 10 87,24-9-126,-1 1 69,-5 6 50,1 0-48,2 2-43,1 1-40,2 1-38,3 1-34,5-12-50,1 0 0,0 0 1,0 0-1,0 0 0,1 1 0,0 1-2,0-3 6,1-1 0,-1 0 0,1 1 0,0-1 0,0 0 0,0 1-1,1-1 1,-1 0 0,1 0 0,0 0 0,0 0 0,0 0-1,2 2-5,3 3 39,1 0 0,0 0-1,4 3-38,15 11 112,-1-1-51,10 6-32,52 33-17,-42-30 81,-15-10 0,-6-3 19,1 0 40,2 1 78,1 1 76,-2 1 142,-10-6-92,-8-4-83,-1 1 55,-1 1 66,-1 1 79,-4 0-23,-4-2-47,-3-1-47,-3-1-51,-2-2-51,-2 0-55,0-2-55,0 0-57,-3 0-124,-1 0 44,-36 8 145,29-9-115,9-2-46,0-1-35,-1 1-49,0-1-60,0 0-68,0-1-79,-2 0-138,0-1-123,9 1 229,0-1-35,-1 0-39,1 1-39,0-1-42,0 0-42,0-1-46,0 1-46,0 0-48,0-1-50,0 0-52,0 1-53,2-1-77,1 1-45,-2 0-235,-3-1-639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8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3 6016,'-2'-1'245,"-5"1"322,0-1-102,-3 0 0,-5 2 137,1 2 29,5 1-115,3 1 12,4-2-221,-1 0 33,-3 6 106,0 0-80,-1-1-65,0 0-52,0 0-6,0 0-1,0 1 0,1-1 0,-2 6-242,-6 9 192,6-10 12,1 0 1,0 1-1,-2 8-204,6-12 84,-6 15 168,3 2 89,6 1 93,0-25-367,1-1-1,-1 1 1,1 0-1,0-1 0,0 1 1,0-1-1,0 1 1,2 1-67,6 9 216,0-2 39,4 0 89,7 2 218,-17-11-478,1-1 1,-1 0-1,0 0 0,0-1 1,0 1-1,1-1 0,-1 1 1,0-1-1,1 0 1,-1 0-1,2-1-84,9-2 272,2-3-33,-10 3-173,-1 0 0,1 0-1,-1-1 1,0 0 0,0 0 0,0-1 0,0-1-66,3-2 118,0-2-1,-1 1 1,5-10-118,16-33 260,-8 2-76,-16 33-255,-2 5 109,-2 11 38,0 4 39,0 14 95,1 5-130,1-1-66,2 1-108,5 20 94,-4-21-44,6 17-44,0-15-57,-3-11-191,9 10-281,-12-16 373,0-1-69,-2-2 99,0 0-33,1 0-38,-1 0-42,1 0-47,0 1-50,0-1-56,0 1-59,-3-4 447,6 5-1050,-5-4 711,1 0-54,-1-1 29,0 0-59,1-1-67,0 0-77,-1 0 59,0 0-46,0 0-173,2-2-460</inkml:trace>
  <inkml:trace contextRef="#ctx0" brushRef="#br0" timeOffset="682.175">595 120 6144,'1'-2'497,"0"1"-90,0-1-125,0 1-37,2-4 742,-2 3-617,1 1 92,-1 0-153,-1 1 44,1-1 51,0 1 55,0-1 63,0 1 67,0 0 73,-1 0 80,1 0-294,-1 0-37,0 0-69,1 0-90,-1 1-77,1-1-63,-1 0-49,1 1-34,1 1-13,-1 0 35,-1-1 82,0 0-25,0 0 35,0 10 5,0 0-35,0 13 27,0-1-88,0 41-60,0-38 51,0-23-35,0 0-24,1 0 1,-1 0-1,0 1 0,1-1 1,0 0-1,0 0 0,0 0 1,0 0-1,1 2 16,8 8-26,-9-13 29,0 1 0,0-1 1,0 1-1,0-1 1,1 1-1,-1-1 1,0 1-1,0-1 0,0 0 1,0 0-1,0 0 1,0 0-1,1 0-3,1 0 17,-1 0-1,1 0 0,-1 0 0,1-1 1,-1 0-1,0 1 0,1-1 1,0 0-17,1-1 36,0 0 0,-1-1 1,1 1-1,0-1 0,-1 1 0,0-1 1,2-2-37,20-24 248,-12 9-126,-3 7-72,-3 2 18,5-5 52,1-1-1,4-3-119,3 3 125,-19 16-120,0 1 0,0-1 0,0 0 0,0 1-1,0-1 1,0 1 0,0-1 0,1 1-1,-1-1 1,0 1 0,0 0 0,0 0 0,1 0-1,-1-1 1,1 1-5,-1 1-1,-1-1 0,1 0 0,0 1 0,0-1 0,0 0 0,0 1 0,0-1 0,0 1 0,-1-1 0,1 1 0,0 0 0,0-1 0,-1 1 0,1 0 0,-1-1 0,1 1 0,0 0 0,-1 0 0,1 0 0,-1 0 0,0-1 0,1 1 0,-1 1 1,7 26-22,-5-11 98,-2-16-56,1 9-51,2 14-4,4 15 28,-6-35 2,0 0 1,1-1-1,-1 1 1,1-1-1,0 1 0,0-1 1,0 1-1,2 0 5,-3-2-9,1-1-1,0 1 0,0 0 0,-1-1 1,1 1-1,0-1 0,0 0 1,0 0-1,1 0 10,-1 0-4,0 0 0,0-1 0,0 0 0,0 1 0,0-1 0,0 0 0,0 0 0,0 0 0,0 0 0,1 0 0,-1-1 0,0 1 0,0-1 0,0 1-1,0-1 1,1 0 4,30-16-17,-29 15 13,36-25 102,17-20-73,2-1-18,-18 21 66,-39 26-68,0 0-1,0 0 0,0 0 1,1 0-1,-1 0 0,1 0 1,-1 0-1,1 1 1,-1-1-1,1 1 0,-1 0 1,1-1-1,-1 1 0,1 1 1,-1-1-1,1 0 1,-1 0-1,1 1 0,1 0-4,-1 1 7,0-1-1,0 1 0,0 0 0,-1 0 1,1 1-1,-1-1 0,1 0 0,-1 1 1,0-1-1,0 1 0,0 0 0,0 0 1,0 0-1,0 0-6,5 11-79,1-1 80,13 30 167,-14-30-159,0 1-68,1 0-95,-5-8 32,1 1-34,1 2-111,0 0-75,0-1-82,0 1-92,-3-6 126,1 0-52,-1 0-45,0-1-42,1 1-154,1-1-44,1 1-427,0-1-50,1 0-192,2 1-760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7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4224,'2'-4'122,"0"1"39,0-2 63,0 0 34,2-4 231,7-10 728,-8 14-880,0 2-41,-2 1 726,0 1-100,0 0-95,0 1-90,0 0-86,0 0-79,-1 1-77,0-1-70,1 1-65,-1 0-61,0 1-55,0-1-51,0 1-47,0-1-39,0 3 2,-1-1-96,1 0-36,-2 6-148,1-5 126,0-1 78,1-1 41,-1 0 51,1-1 60,0 0 67,-3 10 42,1 0-39,0 11 154,1 0-110,2-1-79,-1 3-28,1-6-75,0 1 0,2 3-117,3 16 83,1-6-105,-3-17-31,0 1-33,-1-1-38,-2-10-44,3 10-421,-2-10 322,-1 0-87,1-2-30,0 1-99,0 0-116,0-2 249,-1 0-35,1 0-406,1 0-81,-1-3-72,0 0-60,1-2-702,2-6-998,-4 7 2065,1-1 35,1-7-1086</inkml:trace>
  <inkml:trace contextRef="#ctx0" brushRef="#br0" timeOffset="337.097">103 147 5504,'-1'-1'136,"0"-1"69,0 1 61,1-1 56,-1 1 252,1-1 91,0 1 71,0 0 49,2-1 1506,0 2-1351,-1-1 14,0 1-528,1 0-41,-1-1 26,0 1-86,1 0-97,-1-1-110,1 1-120,-1-1-48,0 1-34,-1 0-37,1-1-37,0 1-39,0-1-41,10-5 604,-1 1-84,5-3 26,7-9 53,-17 13-305,16-15 107,-14 12-122,1 2 0,0-1 0,0 1 0,0 0-41,-5 3 13,0 1 1,0 0 0,0 0-1,0-1 1,0 2 0,0-1-1,0 0 1,0 1-1,1-1 1,-1 1 0,0 0-1,2 0-13,-2 0 13,-1 1-1,0-1 1,0 1 0,0 0-1,0-1 1,0 1-1,0 0 1,-1 0-1,1 0 1,0 0-1,0 1 1,-1-1 0,1 0-13,3 4-77,-1 0 82,6 14 230,-6-10-209,-2-5-66,0 0-45,0 0-55,0 0-64,0 0-72,0 0-82,1-1-90,-1 1-100,2 0-149,-3-2 300,0 0-33,0 0-35,0 0-37,0 0-38,-1 0-39,1 1-40,-1-1-42,0 0-43,1 0-44,-1 1-47,0-1-46,0 1-49,0-1-49,0 1 307,0-1 43,0 0-78,0 2-288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6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2 283 6528,'-1'0'1065,"1"0"-92,0 0-89,-1-1-85,1 0-80,0 0-76,0 0-72,1-1-68,-1 0-64,0 0-58,1 0-57,-1-1-50,1 1-47,0-1-43,0 1-38,-1-1-35,2-2 10,-1 0-65,1 0-47,2-7-54,-2 8 57,-1 0 92,0 1 2,0 2 45,12-30 95,2-1-65,3 2-52,2 1-37,-12 19-64,-1 1 0,1 0 0,0 0 0,1 1 0,0 0 0,0 1 0,1 0 0,0 0 0,0 1 0,5-2-28,-10 6 4,-1 1 1,0-1-1,1 1 0,-1 0 1,1 0-1,-1 1 0,2-1-4,-2 1 10,1 0-1,-1 0 0,0 1 0,1 0 0,-1-1 1,0 1-1,3 1-9,-4 0 10,1-1 0,-1 0 0,0 1 0,-1-1 0,1 1 0,0 0 0,0 0 1,-1 0-1,1 0 0,-1 1-10,0-1 12,0 1 1,0-1 0,0 1 0,0-1-1,-1 1 1,1 0 0,-1 0 0,0 0-1,0 0 1,0 0 0,0 2-13,2 13 69,-4 2 39,-2 4 61,-6 10 135,0-12 119,-3 0-45,-2-1-46,-2-1-48,-1-1-48,-2-2-49,1-2-51,-1-1-53,14-10-69,0-1 1,-1 0-1,0 0 0,-3 1-14,-12 2-42,2-3-92,10-2 22,-1-1-36,6 0 93,1 0-38,-4-2-198,2 0-119,0-1-94,1-2-194,3 4 519,0 0 0,0 0-1,1-1 1,-1 1 0,1 0-1,-1-1 1,1 1 0,-1-1 0,1 1-1,0 0 1,0-1 0,0 0 179,0-9-848,3 0-214,-2 7 662,0 0-45,0 1 32,0-1-46,0 1-53,0-1-60,0 1 51,0 0-50,1-3-582,1-4-656,-3 10 1721</inkml:trace>
  <inkml:trace contextRef="#ctx0" brushRef="#br0" timeOffset="577.455">675 82 4736,'0'-1'298,"1"1"-47,-1-1-43,1 0-38,-1-1 73,2 0-100,-2 0-70,3-2 38,-3 2-42,1 1 19,-1 0 38,1 0 46,-1 0 56,0 0 149,0 0 119,0 1-198,0 0 36,0 0 39,0-1 41,-1 1 43,1 0 45,0 0 48,-1 0 49,1 1 53,-1-1 53,1 0 57,-1 1 59,-6 3-418,1 1-41,0 0-40,0 0-36,0 1-36,1 0-34,-6 7 126,1 1-108,2 1-93,1 0-77,1 2-59,0 5-65,5-16 27,0 0 1,1 0-1,0 0 1,0 0-1,0 0 1,1 0-1,0 3 33,5 9-39,2 0 64,5-1 94,-12-16-111,1 1 0,-1-1 0,1 0 0,-1 1 1,1-1-1,0 0 0,0 0 0,-1 0 0,1 0 0,0 0 0,0 0 0,0-1 0,0 1 0,0-1 0,0 1 0,0-1 0,0 0 1,0 1-1,0-1 0,0 0 0,0-1 0,2 1-8,0-1 17,-1 0-1,1 0 1,-1 0 0,0-1 0,1 1 0,-1-1 0,0 0-1,0 0 1,0 0 0,0 0 0,1-2-17,9-8 87,-3 0 47,-3 0 40,-2-2 33,-3 9-98,2-9 126,0-5 58,-3 11-139,0 0 57,-1-2 78,1 56-218,6 61 186,-3-74-222,1 0-51,1 5 7,-1 1 36,-1 1 43,-2-1 50,-2 1 55,-3-1 64,-3 0 70,-4-2 77,2-14-171,-3-3-71,-2-2-65,-2-3-58,-2-3-51,-2-1-46,8-6-12,0-1 1,0 0 0,0 0 87,9-4-77,-1 1 0,1-1 0,-1 0 1,0 1-1,1-1 0,-1 0 0,1-1 1,-1 1-1,0 0 0,1-1 0,-1 1 1,1-1-1,-1 0 0,1 0 0,-1 0 77,-7-4-334,0-1-52,1 0-66,0-1-83,9 7 530,-7-5-460,0-1 75,1 0 57,-7-8-385,5 4 224,4 4 146,1 0-58,-1-1-107,0 0-100,0 0-116,2 3 315,0 0-35,0 0-200,0 0-55,0-1-193,-2-2-506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5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55 4480,'0'-1'-211,"0"1"63,0-1 60,0 0 57,-1 1 55,1-1 50,0 1 48,0-1 45,0 1 89,0-1 53,-1 1 51,1-1 43,0 1 131,0-1 47,-1 1 358,1 0 52,-1 0 1026,1 0-748,0 1-318,1-1-528,-1 1-40,0 0-100,0-1-35,0 1-39,1 0-41,-1-1-45,1 1-48,-1 0-50,1 0-55,2 6 668,-1 0-86,0 0-75,-2 1-69,1 1-60,-1-1-52,-1 1-44,1-1-36,-1 11 224,1 16 8,0 3-34,0 1-76,0 0-67,0 0-57,1 5-28,-1-1-45,3 99 188,-1-82-163,0-25-37,-1 1 35,1 16 54,-3 0-94,0-5 16,3 16-140,4-15 83,-6-43-370,1-1 114,0 1 96,-1 0 82,1 0 62,-1 0 47,1 13 391,0-10-320,-1 0-80,0-5-98,0 1-38,0 0-63,1 1-70,-1-1-81,0-1-91,0 1-134,0-2 189,0 0-33,0-1-35,0 1-36,0 0-37,0-1-39,0 0-39,0 1-43,0-1-43,0 0-44,0 0-47,0-1-47,0 1-49,0 0-50,0-9-769,0-1-112,0 3 278,0-3-769</inkml:trace>
  <inkml:trace contextRef="#ctx0" brushRef="#br0" timeOffset="451.792">8 145 4992,'0'-3'134,"0"0"46,0-2 285,-1-1 85,-1-8 810,1 10-998,0 1-59,1 1 550,-1 1-78,1-1-72,-1 0-68,1 0-66,0 1-60,0-1-58,0 0-52,0 0 16,0 0-65,0-1-57,0 1-49,0 0-9,0-1-50,0 0-14,0-2 25,1 1 7,-1 1-32,0 1 16,0 0 56,3-16 220,5 4-54,4 3-51,3 4-46,2 2-43,-1 2-40,14 2 125,-9 2-229,-1 2-42,9 5-18,-2 3-47,-10-2-16,-1 0-1,2 2-1,14 11 64,-20-14-20,-2 2 1,1-1-1,-1 1 1,-1 0-1,0 1 0,0 0 1,-1 1-1,0 0 1,3 9-45,-8-16 54,0 1 1,-1-1 0,0 1 0,0 0-1,-1-1 1,1 1-55,-1 1 73,0 0 0,-1-1 1,0 1-1,0-1 0,0 1 0,-1-1 1,1 1-1,-2 1-73,-7 21 280,-4-2-43,2-11-115,-2-1-38,0-2-97,-8 7 65,11-13-53,0 1-44,0-1-64,-2 0-112,6-3 63,0-1-38,0 0-39,0-1-45,-1 1-46,1-1-51,0-1-432,-1 0-119,2-2-96,1 1-76,2-2 75,2 0-558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4.3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993 285 3456,'0'0'1312,"5"6"-1024,-5 8 416,0-2 96,0 3 64,0 10 96,0 15-224,0 12-64,0 9-384,0 20-32,0 20-32,5 25-96,-5 7-32,4 10 32,6 6 0,3 8-160,6-11 32,-1-13-416,-1-7-224,-3-8-224,-4-2-32,-2-13-160,-8-16-64,-3-18-704,-2-15-416,-5-22 1088</inkml:trace>
  <inkml:trace contextRef="#ctx0" brushRef="#br0" timeOffset="365.153">1 438 3584,'28'-12'1408,"-6"7"-1120,24-10 96,-19 6-96,18-3-96,24-4-32,8-5 32,6-2 96,21-6-128,27-3-32,11 4 0,4-1 0,17 1-64,24-1-64,-19 5 96,-3-1 0,-5 2 96,-10-3-608,-14 3-160,-8-6-1440</inkml:trace>
  <inkml:trace contextRef="#ctx0" brushRef="#br0" timeOffset="107926.341">2359 1664 2176,'5'3'864,"4"-3"-672,9 5 224,-9-5 128,4 4-160,2-1 32,2 2-192,2-1 32,4 1-96,-1-2 64,7 0 0,-2 2 96,0 4-96,0-2 32,-1 6-160,6 2 0,5 5-32,9 6-128,4 2 32,1-1 32,3 2 64,1-1 160,-1 9 128,1 4-64,-6 2 64,-3 3-192,-4 1-32,-7 7 64,-3 1 32,0 3-32,0 2 32,-5 1 0,-4-1 32,1 1-64,-11 4-32,-4 4 96,-4 0 160,-5 0-224,-10 7-32,-4-2-96,-8 2 32,-6-7 128,-12 0 128,-14-9-64,-10-3 0,-10-8-160,-4 0-96,1-17 64,0-3 0,-14-14-128,-9 2 32,-9-17-160,0 0 32,4-17-512,-1-3-128,16-16-1184,4-26-1824,8-10 672</inkml:trace>
  <inkml:trace contextRef="#ctx0" brushRef="#br0" timeOffset="108910.839">2314 2359 1792,'5'0'704,"-2"0"-576,2 5 288,-5-5 96,0 0-64,0 0 64,6 3-160,-3 2-32,2 2-128,-5-7-32,5 8 32,0-2 32,-2 0-192,2-1 0,4-1 96,6 1 64,-7-2 64,1 0 0,1-3-128,-2 5-96,2-1 0,-1 1-32,4-2 0,1 6 0,4 2 0,6 6 64,-2-2 96,5 6-128,1 4-32,-1-2 0,5 3 0,3-3 0,7 2 0,4-1 0,-1 0 0,1 1 64,4-5 32,-1 3-128,1 6 32,-4 0 0,-4-1 64,-2 1-32,-8-2-32,0 1-256,-10-2-96,2-3-1376,-6-3-864,1 1 1088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25.4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4 128,'1'-4'64,"2"9"-73,-2-4-9,0 1-19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3.79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23 192 3328,'-9'5'1199,"3"3"-63,3-1-430,1 1-52,0 3 73,1 0-118,1-6-355,0 1-37,0-1-39,1 0-42,-1 1-33,0 0-65,0 17 103,2 1 0,4 19-141,0-10 212,9 23-212,10 18 306,14 25-306,-29-76 15,11 17-15,16 18 85,7-4 56,4-5 45,15 5 78,-2-8 416,37 20-680,-48-34 181,30 19 56,-44-30-53,13 4-184,119 47 284,4-9-66,3-9-72,2-5-79,-104-31 64,-24-8 168,14-1-299,5-3 164,-23-7-89,-7-2-44,-1-2-38,-25 2 8,1 0-1,0-1 0,-1-1 1,0 0-1,0 0 1,0-1-1,-1-1 1,0 0-1,10-8 0,-7 3-11,0 0 0,-1-1 0,-1-1-1,0 0 1,-1-1 0,8-12 11,-5 3-16,-1 0 0,8-22 16,4-19 8,-10 10 27,-3 3 33,-5 9-81,-2 0 0,-2 0 1,-2-12 12,-3-34 10,-4-1 33,6 89-42,-2-38-19,-6-53 47,5 59-51,0 6-31,0 0-41,-1 0-53,0 0-62,-1-7-156,2 18 133,-1-1-35,1 0-39,-1 1-42,0-1-43,0 1-46,0-1-48,-1 1-52,0-1-54,0 1-56,0 0-58,-1 0-62,0 0-64,0 0-65,-1-1 208,-1 0 49,-1-3-83,-4-11-308,12 30 1010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6.96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23 585 4352,'-1'-1'309,"-1"-1"-108,-4-2 98,3 2-137,2 1-39,-1-1 33,1 1 41,-1 0 48,1-1 2,1 1 42,-1 0 47,0 0 52,0 0 55,1 0 61,0 0 64,0 0 69,0 2-342,0-1-67,1 0-58,0 0-49,0 1-29,0-1-42,3 1-9,-3 0 1,0-1 60,18 7 206,0-1-72,0 0-64,-1 0-53,5 0-35,0 0-49,-4-3-48,0 0 0,13 0 13,-17-2-2,0-2-1,0 1 1,0-2 0,0 0-1,0-1 1,-1 0-1,0-1 1,1-1 0,5-3 2,-14 6-11,0-1 0,0-1 1,0 1-1,0-1 0,0 0 1,-1 0-1,0-1 0,0 1 1,0-1-1,4-6 11,-4 5-5,0-2 0,0 1-1,-1 0 1,0-1 0,1-2 5,-1 0 11,-1-1-1,1 1 1,-2-1-1,0 0 1,1-3-11,-1-20 72,-4 1 37,-3 2-108,-1-1 46,-1 1 43,-1 0 40,-10-31 233,-2 1 115,-2-9 194,20 63-603,0 0 44,2-1 69,1-2 149,-1 10-316,0 0 0,0-1 0,0 1 0,0 0-1,0-1 1,0 1 0,0 0 0,1 0 0,-1-1-1,0 1 1,0 0 0,0 0 0,1 0 0,-1-1-1,0 1 1,0 0 0,1 0 0,-1 0 0,0 0-1,0 0 1,1-1 0,-1 1 0,0 0 0,0 0-1,1 0 1,-1 0 0,0 0 0,0 0 0,1 0-1,-1 0 1,0 0 0,1 0 0,-1 0-15,7 3 216,3 4-42,16 16 147,-1 2-92,10 7-31,20 15-8,-9-15-89,3 1 62,64 45 293,-5 6-217,-28-21-108,4 5-49,-8-9-97,-54-43-88,0 0 67,-1-1 44,28 20 68,-19-15-78,-14-10-37,-1 1-36,1-1-44,-1-1-51,2 2-90,0 0-85,1 0-94,-1 0-107,0 0-117,-8-6 285,0 0-34,0 1-34,-1-1-36,1 0-38,0 1-38,0 0-315,-3-3 210,-1 0 14,-2-2 282,-1 0-35,3 2-355,-3-2 333,0 0-34,1 0-36,-1 0-37,1 0-41,0 0-43,0 1-37,0-1 50,2 1-72,1 1-283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41.83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238 406 5120,'-1'1'422,"0"0"-53,1 1-51,-1-1-44,1 1 62,0 0-75,0 0-58,0 0-44,-1 5 289,1-4-254,-1-1 64,-1 3 293,0-1-63,0 1-59,1 0-54,-1 0-52,1 0-47,0 0-45,0 0-40,0 2 3,-1-1-55,1 0-48,-1-1-40,-2 11 115,4 1-68,4 2-45,5 10-42,-4-15-8,4 11 14,0 0 0,2 0 0,1-1 0,1-1 0,5 4-17,-1-1 12,2-1 0,14 14-12,-11-15-12,2-2 0,0 0 0,11 6 12,-10-11-46,-1 0 1,2-2-1,19 8 46,-2-5-47,-31-13 42,1-1 0,0-1 0,-1 0 1,1-1-1,0 0 0,0-1 1,12-1 4,-9-1-22,0 0 1,0-2 0,0 0-1,0-1 1,1-1 21,-13 4 1,-1-1 0,1 0 0,0 1 0,-1-1 0,0 0 0,1-1 0,-1 1 0,0 0-1,0-1 1,0 0 0,-1 0 0,1 0 0,-1 0 0,1 0 0,-1 0 0,0-1 0,1-2-1,0 1 23,0 0 1,-1 0-1,0-1 0,0 1 1,0 0-1,-1-1 0,1 1 1,-1-1-1,-1 1 0,1-1 1,-1 0-1,0 1 0,0-5-23,0 7 17,0-6 53,-1 1 0,0 0 0,0-1 0,-1 1 0,0-2-70,-1 0 74,0 1-1,-1 0 1,0 0-1,-1 0-73,-21-32 245,-4 2-45,22 28-153,-37-44 227,-2 1-41,-52-51 138,16 24-136,-44-35 76,79 75-168,-71-48 115,82 64-143,-2 0 43,-4-1 84,0 1 91,0 1 108,21 13-173,1-1 35,15 10-187,2-1 37,-1 1 396,6 2-303,3 2-80,1 1-120,1-1-69,41 21 236,0 1-51,46 26 47,104 52 23,-109-65-88,90 29-28,-56-27-102,-45-17-54,0-3-50,1-4-61,0-3-71,-34-8-246,-14-3 123,-7 0 27,1-1-36,-5 0 26,1-1-35,-1 0-38,0-1-44,-3 0 38,0 0-36,0 0-37,0-1-41,-1 0-43,1 0-46,0 0-48,0-1-50,-2 0 12,0 1-36,25-9-1589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8.91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118 3316 4864,'-2'0'1208,"0"-1"-114,0 0-108,1 1-103,0 0-97,0 0-91,1 0-87,0 0-81,1 0-76,-1 1-69,1-1-66,0 1-59,1-1-53,-1 1-49,1 0-43,0 0-37,2 1-17,1 0-90,5 2-113,-7-2 133,-1-1 38,1 0 41,-1-1 50,0 1 61,-1-1 68,32 8 170,-1 0-70,1-2-65,0 1-58,0-2-52,1 0-46,-1 0-41,0-1-34,48 5-32,49 1-120,-74-7 85,-12-1-80,1 0 109,-1-1 69,57 0 188,-70-2-214,0 1-34,6 0-58,0 0-86,-2-1-95,0 1-116,-18 0 117,0 0-35,1 0-38,-1 0-41,-15 0 109,1 0 41,9-1-290,-7 1 245,1-1-131,-3 1 60,-1-1-74,0 1-89,-1 0-103,0 0-119,-2 0 292,1 0-35,-1-1-36,0 1-40,0 0-40,-1 0-42,-12 0-2017,10 0 2081,0 0 33,-2-1-99,0 0 61,-2 0-44,-5 0-219</inkml:trace>
  <inkml:trace contextRef="#ctx0" brushRef="#br0" timeOffset="265.289">193 3694 5888,'-12'17'770,"4"-7"-295,2-2-121,1-2-55,-5 5 167,1-4 91,0-3 72,1-2 54,6-3-531,1 1-1,-1 0 1,0-1 0,1 1 0,-1 0 0,1-1-1,-1 0 1,1 1 0,-1-1 0,1 0 0,-1 0-1,1 0 1,0 0 0,-1 0 0,1 0 0,0 0-1,0-1 1,0 1 0,0-1-152,-6-8 790,0 0-94,5 4-393,-1 0-36,1 0-40,-1 0-43,1-1-16,0-1-94,0 2-106,0 0-114,-5-29 666,1-1-111,2 0-98,1-1-82,2 8-97,0-1-37,1-14-4,0 1-43,0 38-44,0-46 14,-1-69 117,0 50-121,1 35-55,0 0-45,0-11-115,0-1-119,0 8-53,1 0-113,-1 20 197,1 0-32,-1-1-35,0 1-36,2-14-292,-1-1-115,1 0-122,1 1-127,-1 16 475,-1 0-35,1 0-35,0 0-35,0 1-37,0-1-37,0 1-38,0-1-39,0 1 106,1 0 37,4-31-1238</inkml:trace>
  <inkml:trace contextRef="#ctx0" brushRef="#br0" timeOffset="955.444">190 2209 3840,'-4'-2'283,"2"0"68,0 1 132,2 2 293,3 1-45,-1 0-328,1 0-148,1 0-97,11 6 420,1-1-89,1-1-79,0-2-70,0 1-62,0-2-51,0-1-44,1 0-32,16 0 359,11-1-510,-25-2 149,1 1 49,0-1 56,-20 1-245,30-3 144,1-2-61,11-8-34,-25 7-42,0-2 0,-1 0 0,-1 0 1,10-8-17,-12 6 43,0-1 53,-2-2 46,-1 0 39,-1-4 79,-1-1 36,-7 12-172,0 0 0,-1-1 0,1 1 0,-1-1 0,-1 0 0,1 1 0,-1-1 0,0-4-124,-2-9 256,-1-1-1,0-1-255,-13-38 411,-6 2-88,-6 2-76,3 13-94,-2 0-34,-16-19 10,-2 0-40,-3-3-12,36 48-34,-27-31-31,22 28 22,1 4 53,-1 1 78,17 15-135,-1-1-1,1 0 0,-1 1 1,1-1-1,-1 1 0,1 0 1,-1-1-1,1 1 1,-1-1-1,0 1 0,1 0 1,-1 0-1,1-1 0,-1 1 1,0 0-1,0 0 1,0 0-30,2 8 409,7 6-113,-4-8-200,0-1-37,9 9 132,0-1-45,14 13 42,24 23 2,-1 4-72,1 0-67,121 117-65,-95-101 67,-20-19 4,1 2-39,55 52-64,90 79-131,-135-124 143,2-1 34,-13-14-8,-17-16-55,-7-4-63,0-2-95,-4-4-56,-1-1-99,1 0-116,-15-9 198,0 0-35,-4-3 16,-1 0 50,30 11-765,-27-12 620,-6-3 161,1 1-36,2 0-196,0 0-102,1 0-119,-4-1 301,-1 0-36,0 0-139,0 0-51,0 0-175,3 1-454</inkml:trace>
  <inkml:trace contextRef="#ctx0" brushRef="#br0" timeOffset="1449.125">250 802 3840,'-1'0'284,"0"-1"-43,1 1-42,-1 0-37,0 0 60,1-1-112,-1 1-86,0 0-53,-1 0-197,2 0 182,0 1 65,0-1 48,0 0 58,0 0 71,0 0 80,0 0 92,1 1 102,-1-1 113,0 0-127,1 0 58,-1 0 62,1 0 65,-1 0 67,1 0 72,0 0 73,0 0 78,3 0-629,1 1-34,4 1 183,0 1-94,0 1-68,21 5 406,6 0-200,1 0-89,0 2-81,0 0-71,7 3-27,0 0-69,9 5-36,25 9-14,-15-6-24,168 62-19,1 3-53,35 13-95,-217-82-110,1 0-93,10 3-145,30 9-309,-69-22 545,-11-4-7,-1-1 16,-3 0 23,-2-2-11,1 0-43,0 0-129,0-1-100,-1-1-119,-2-1 232,-1 1-36,2-9-985,-3 7 860,-2-2-37,0 1-43,-1 0-37,-5-10-1346</inkml:trace>
  <inkml:trace contextRef="#ctx0" brushRef="#br0" timeOffset="1914.879">220 645 3584,'-9'6'325,"2"0"-67,-11 6 349,9-7-341,-2 2 70,5-4 42,-17 10 1105,7-5-538,1-3-208,1-1-66,5-3-292,0 0-37,0-2-40,1-1-44,0-2-50,0-1-52,1-2-58,0-2-61,0-4 141,1-1-35,-1-16 67,1-33 100,6 57-276,-1-12 35,1 0 1,1 0-1,1 0 0,1 0 1,0 0-1,1 1 0,1-1 0,0 1 1,9-16-70,-5 13 97,1 0 1,2 1 0,5-8-98,0 5 117,1 0 1,12-12-118,-2 7 37,0 0 1,2 2-1,1 2 1,3-2-38,-16 14 25,0 1 0,0 0 1,1 1-1,0 1 0,1 0 0,0 2 1,0 0-1,10 0-25,17 2-9,-2 8 38,-32-1-4,0 0-1,0 0 1,1 2-25,0 0 39,0 1 0,0 1 0,-1 0 0,5 4-39,-3-1 44,-1 1-1,0 0 1,-1 1-1,-1 0 1,0 1-1,10 13-43,-12-12 19,0 1 0,-1 0 0,0 1 0,0 3-19,13 37 95,-2 2 74,-8-15 86,-3 1 1,-1 1-1,1 23-255,-5 19 278,-5-43-181,-1 0-42,-3 0-51,-1-2-60,5-38 13,-10 49-407,8-41 311,0-1-38,-1-2-8,1 0-40,-1 0-46,-1-1-52,0 0-59,0-1-63,-1 0-72,-1-1-76,-5 3-611,6-7 548,0-1-44,-3 0-512,-4-2-734,13 1 1942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7.89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49 730 2176,'0'0'494,"0"0"-236,0 0-91,0 0 7,0 0 3,0 0 36,0 0 256,0 0 32,0 0 59,0 0-204,-1 0-76,1 0-66,-1 0-55,-1 1-35,1-1-44,-6 2 127,6-2-22,-1 0-44,0 0-36,-1 1-1,0-1-43,-3 1 55,4-1-44,0 0 38,1-1 19,0 1 43,1-1 49,-1 0 58,1-1-207,-2-1 66,0 1 61,0 0 53,0 0 44,-1 0 41,1-3 433,2 5-413,0 0 0,0 0-79,0 0-49,0 0-117,0 0-69,13 0 234,1 4 129,0-2-106,3-1-49,10 0-16,4 0-19,-10 1-8,55 10-51,101 19 364,-123-21-413,0 0-67,224 32-41,-249-37-4,24 0 4,1-3-66,-37-4-284,-7-1 66,-1 0-12,-2-1-75,-1 0-9,0-1-79,-1 0-88,-1-1-100,-1 1 22,0 0-83,0 0-92,-1-1-97,0 0-105,-1 0-110,0 0-117,-1-1-125,0 6 545,0-1-307</inkml:trace>
  <inkml:trace contextRef="#ctx0" brushRef="#br0" timeOffset="279.253">615 761 3456,'-11'-3'444,"0"0"39,-8-6 577,14 5-678,0 0 1,1 0-1,-1 0 1,1 0-1,0-1 1,0 0-1,1 0 1,-1 0-1,-1-4-382,-3-3 500,-1-3 78,-1-5-83,-26-65 104,2-4-108,-9-20 19,25 65-331,-1 0-76,-41-88 42,54 119-119,0 0-65,-1 1-75,1-1-85,0 1-97,-1 0-108,0 0-119,3 6 213,0 1-34,0-1-35,0 1-36,1 0-95,-1 1-46,0-1-156,-2-3-406</inkml:trace>
  <inkml:trace contextRef="#ctx0" brushRef="#br0" timeOffset="555.515">391 553 6400,'9'10'736,"0"-1"-58,2 0 33,-7-7-444,0 1 0,0-1 0,0 0 0,0 0 0,1-1 0,-1 1-267,8 0 600,7 1 395,-9-3-448,1 0 42,9-2-59,-1-2-90,1-1-79,-1-1-73,0-2-62,0 0-55,-1-2-47,0 0-37,12-9-1,36-30 20,-47 33-40,-1 0 41,25-24-40,26-29 185,-40 38-172,1-1-60,0 0-97,-13 13-28,1 0-54,-1 1-59,1-1-68,-12 13 168,8-9-216,0 0-65,0 0-78,-1 0-93,1 0-104,-1 0-117,-7 7 347,1 0-34,-1 0-36,0-1-37,0 1-26,0 1-35,11-17-1345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5.74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154 682 4992,'10'-9'1780,"-4"4"-627,0 3-235,0 0-55,1 1 117,-3 0-539,0 1-38,0 0-42,1 0-45,-1 0-48,1 0-53,-1 0-82,0 0-38,0 1-40,1-1-42,12 0 234,1 1-36,18 1 118,-9 1-153,0 1-46,26 4 32,-13-3-78,61 10 59,43 6-57,147 14-48,-231-30-39,155 9 12,-180-12-87,20 0 105,-27 0-23,-9-2-31,12 2-99,-4-1-92,-14-1 61,0 1-37,9 0-220,-11-1 159,0 0-35,0 0-36,0 0-39,0 0-40,0 0-43,-7 0 104,0 1 75,4-1-179,-3 0 85,-1-1-48,-2 1 151,0-1-43,-1 1 13,1-1-37,-1 1-42,1-1-44,-1 0-47,1 0-52,-1 0-55,1 0-58,0-2-692,1-1-515,-3 4 1818</inkml:trace>
  <inkml:trace contextRef="#ctx0" brushRef="#br0" timeOffset="519.61">84 590 3968,'-1'3'276,"-1"1"-42,-2 3 132,1 0-97,-3 10 289,5-11-336,0-1 54,0 1 82,0-1 93,0 1 114,1-3-234,0 0 35,0-1 121,-1-1-78,0 0-71,-1-2-63,0 0-55,0 0-48,-4-4 60,2 1-116,-5-7 91,7 9-109,0 0 41,-8-19 296,4 6-5,2 0 1,-3-10-431,3-2 265,4 9-39,0 1 1,2-9-227,-1 4 263,2-2-88,1 0-60,2 2-49,1 0-36,8-11-53,8-17 23,-13 32 16,0 0 1,7-8-17,-2 5 127,15-14-127,-18 22 52,1 1 0,1 1 0,9-7-52,5-2 105,14-5-105,-25 15-4,0 2-1,1 0 1,0 0-1,0 2 0,0 1 1,1 0-1,5 0 5,-9 3 21,0 0 0,0 1 0,0 1 0,0 0 0,0 1 0,-1 0 0,1 2 0,0 0-1,1 1-20,1 0 38,-1 2-1,0 0 0,-1 1 0,1 0 0,-1 1 0,-1 1 0,13 9-37,-20-13 57,-1 1 0,0 0 0,0 0 0,5 7-57,-4-4 90,-1 0 0,0 1-1,0 0 1,-1 1 0,3 7-90,-3-3 111,-1-1 1,0 1-1,-1 0 1,0 2-112,0 33 221,-5-9-172,-3-16-100,3-14-13,-2 0-33,1 0-39,-1 1-45,-1-3-162,0-1-116,-1-1-106,0-2-91,-2-1-82,0 0-67,-1-2-56,-1-1-45,0-1-199,-10-3-1678,10 0 1310,-4-4-579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4.99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0 678 3968,'1'2'1301,"3"0"917,-1-1-1296,0-1 105,-1 1-554,0-1-34,0 0-39,0 0-45,0 1-48,0-1-55,0 0 2,-1 0-177,0 0-35,0 0-37,1 0-39,-2 0-41,1 1-43,16 1 567,1 1-75,-1-2-69,0 1-61,0-1-53,0 0-46,17 0 39,65 5 36,-44 0-153,-3 0-62,51 6-33,-29-6 91,29-1 145,-58-3-148,5-1-51,0-1-89,-46 0 29,3 0-36,-1 0-44,2 0-56,-1-1-71,0 0-83,-1 0-98,-1-1-109,-1-1-125,-4 0-98,0 2 472,-1 0-61,-1 0-4,1 1-73,-1-1-87,-1 1-102,-1-1-26,-5 1-424,-4 0-220,-3-1 90,-9-1-521</inkml:trace>
  <inkml:trace contextRef="#ctx0" brushRef="#br0" timeOffset="347.07">57 1138 5376,'0'1'639,"0"-2"-36,0 1-35,0 0-35,-1-1 433,1 0-126,0-1-117,0-1-109,-1 1-102,1-1-92,0 1-177,0-1-38,-1 1-37,1-1-32,0-2 49,-1-1-99,1-1-82,-2-15-245,2 18 217,-1 0 34,1 1 37,0 0 43,0 0 51,0 1 60,-3-47 496,3 30-442,-1 1-39,0 6-106,0 1-33,-1-11 76,1 0-38,-1-22 23,2-7-90,1-27-67,0 40 32,0-3-52,1 0 50,7-94 148,-4 78-154,-2 27-42,0 1-37,0 0-44,0 0-50,-3 21 109,4-30-403,-2 13 112,0 4-12,-1 0-98,1 2-48,-1 1-120,0 9 263,0 0-38,-1 0-41,1-1-43,0 1-46,0 0-49,0 0-50,0 0-54,0 0-56,0-1-59,0 1-62,0 0-64,0 1 326,0 0 50,0-2-61,0-6-253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2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738 30 4736,'2'-4'742,"-1"1"-61,-2 0-60,-1 0-55,0 0-55,-1 1-50,-1-1-47,0 2-46,0-1-42,-1 0-39,0 1-37,0 0-33,-5 0 127,2 0-100,-19 3 40,-1 3 39,10 0 31,1 1 0,-1 1 0,-12 6-354,-10 8 502,3 2-78,14-8-208,2-1-67,-5 5 105,4 0-46,-2 4-5,-9 11 36,24-24-178,-22 23 124,3-2-41,-12 15 206,-3 9-350,8-5 180,-10 20 57,31-47-100,2 0 1,-3 11-138,4-5 120,1 1 0,2 1 1,0 0-1,-1 25-120,6-30 180,1 25-180,2-29 65,1 1 0,1-1-1,1 1 1,1-1 0,3 8-65,0-7 56,2 0-1,0-1 0,1 1-55,2 0 36,1 0 0,1-1-1,1 0 1,5 4-36,10 8 15,1-3-34,-18-20-19,1 0 0,-1-1 0,2-1 0,14 8 38,26 8-179,-15-10-96,-2-3-34,5-3-95,19 2-245,-39-8 297,-2-1 34,20 2-1046,11-2 1364,-20-3-576,-5 0 2,1 0-116,-14 0 292,1-1-39,0 1-44,0 0-46,2-1-77,0 0-37,34-6-1363,-37 6 1445,23-3-876,14-2-559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3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9 546 4608,'-6'0'1490,"4"0"28,2 0-780,1 0-36,0-1-122,0 1-53,1-1-67,0 0-78,1-1-90,-1 1-102,0-2-113,-1 2-86,0 0-32,7-9 377,0 0-34,6-11 209,0-1-111,-1 1-94,2-6-43,-1 1-87,2-6-41,7-16 11,-9 18-27,0 1 67,41-85 291,-34 64-186,-13 29-88,1 0 0,2 0-203,-4 9 131,1 0 42,-2 7 47,0 2 66,-5 3-259,0 0 1,-1 1-1,1-1 1,0 0 0,0 1-1,0-1 1,-1 0-1,1 1 1,0-1-1,-1 1 1,1-1 0,0 1-1,-1-1 1,1 1-1,-1 0 1,1-1-1,0 1 1,-1 0 0,0-1-1,1 1 1,-1 0-1,1-1 1,-1 1-1,0 0-27,6 14 130,0 3-56,-2 5-37,2 13-41,-2-11-3,17 77-149,-11-56 168,-2-12-36,-1-11-100,-4-13 28,1 0-34,-1 0-37,1-1-44,2 3-120,-1 0-85,1-1-93,1 0-104,-1 0-112,2-1-123,-4-5 376,0 0-35,0-1-35,0 1-36,0-1-57,-1 0-39,2 1-174,1 2-467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14.917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4 0 4992,'-1'2'2336,"0"1"-2016,1-1-96,-1 0-608,1-1-224,-1-1-1440,2-3-608,0 0 480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3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27 371 5888,'-6'-6'1036,"2"0"-98,1 2-397,1 0-89,0 1-156,1 0-85,0 1-96,0 0-104,0-2 555,2 1-220,0-5 34,1-1-62,0 0-53,-1 0-46,1-3 21,1-1-51,7-27 274,-3 24-314,0 1-1,5-8-148,21-29 234,-8 19-132,0 3-57,-19 22-33,2 1 1,-1-1-1,1 2 1,0-1 0,0 1-1,1 0-12,12-4-11,0 4-43,-5 6-62,-3 3 49,-1 3 45,-2 3 41,6 14 118,-5 2 99,-7-16-91,-1 1 0,-1-1 0,0 1 0,0 0 0,-1 0 0,0 0 0,0-1 0,-2 11-145,-4 28 541,-4-3-61,-3-6-70,-4-1-57,-4-2-58,-3-2-62,-3-4-63,-3-3-66,-2-3-69,-3-5-72,2-6-221,18-9 80,2-3-53,0-2-102,6 0 119,1-1-36,-1-1-39,1-1-43,2 1 122,0-1-41,-3-4-357,3 2 187,1 1-34,-4-14-1032,3 0-27,2 7 590,0 2 257,1 6 381,0-1 37,0-35-2695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66 4096,'-3'-3'435,"1"1"-56,0-2 169,3-3 609,0 5-745,0-1 66,1 2-103,-1-2 49,0-2 582,0-3-124,-2-1-119,0 1-115,-2 1-108,-1 4-104,-1 4-98,-1 8-93,-7 18-58,0 6-86,2 2-67,3 1-47,7-27 1,0 0-1,1 0 1,0 0-1,0-1 1,1 1-1,0 0 0,1 1 13,-1-4-3,1-1 0,-1 0 0,1 0-1,0 0 1,1 0 0,-1 0-1,1-1 1,0 1 0,0-1-1,0 1 1,1-1 0,0 0 3,1 1-5,0-1 1,0 0 0,0 0-1,1 0 1,-1-1-1,2 1 5,23 7 41,-10-8 23,0-4 39,0-5 44,0-4 53,2-8 131,7-13 124,-4-4 20,-9 10-107,2-4 147,-8 16-211,0-1 37,-3 7 28,-2 6-44,-1 5-47,-1 3-49,-2 3-52,0 0-55,-1 0-56,1-1-59,-1 34 109,1 4-53,2-1-62,2-2-69,-2-29-41,0-1-115,-1-6 62,0-1-36,1 0-40,-1 0-42,1 0-44,0 0-49,1 0-49,-1-1-53,1 0-56,0 0-59,0 0-60,0 0-64,0-2 36,-1 0-67,1 1-214,3 2-552,-7-7 1500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33 6144,'-4'-6'1250,"0"2"-465,2 1-193,-1 0-82,1 1-163,1 0-84,-1 1-97,1 0-111,0 0 447,1 0-50,-1 1-48,0-1-44,0 1-43,0 0-38,0-1-37,0 1-33,0 0 0,-1-1-40,-1 1 70,0 0-86,-1 0-57,1-1 21,2 1 65,-14-3 287,1 2-71,0 2-66,1 3-59,1 2-52,1 1-47,0 2-41,2 1-34,-12 17 35,-5 22-41,18-30-24,3-5-47,0 1 0,-3 13-22,5-14 5,1 0 0,0 0 0,1 0 0,1 1 0,0 13-5,1-21 1,0 1 0,1 0 1,-1 0-1,1-1 0,1 1 0,-1-1 0,1 1 0,1-1 1,0 0-2,-2-2 2,2-1 0,-1 1 0,0-1 0,1 0 0,0 0 0,0 0 0,0 0 0,0-1 0,1 0 0,-1 0 0,1 0 0,0 0 0,3 1-2,5 1-9,1-1-51,2-1-46,-1-1-40,17 1-253,-4-2-112,14-4-900,-17-1 429,-6 0 123,1-1-49,-9 3 276,0-1-46,2 0-180,5-1-478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1 6784,'0'0'908,"-1"1"-74,1 0-71,-1 1-67,0 0-172,0 0-41,0 0-38,-1 0-38,1 1-35,0 0-32,-2 2 247,1-1-287,0 0-36,-1 4 172,0 1-44,0-3-165,2 0-35,-5 26 96,1-1-46,2 1-42,0 0-40,2 0-37,0 0-34,3 32-1,1-12-91,3 0-53,3 9-63,8 31-125,-17-91 199,2 7-125,-1-1 52,4 18-116,-3-14 101,-1 1-93,0-7 64,-1 1-41,1 0-79,-1 0-66,1 0-76,-1 0-83,-1 0-93,1 0-100,0 0-109,-1-1-118,0-1-172,-1 2-1570,1-5 2197,0 0-286,1 1 54,-1 0-88,0 1-339,1-3 1130</inkml:trace>
  <inkml:trace contextRef="#ctx0" brushRef="#br0" timeOffset="189.489">0 31 6912,'1'-7'928,"0"3"-356,-1 1-148,1 1-66,-1 1-75,0-1-63,3 1 275,2-2-135,2 0 266,-5 2-132,0 1-121,-1 0-105,1 0-87,0 1-56,-1-1-72,3 2-42,-3-1 46,0-1 83,5 3 119,1-1-48,0 0-42,0-1-39,1 1-15,1 0-36,15 3 37,-13-3-70,57 7 61,-34-6-95,-1-1-35,10 0-78,-13 1-57,-1 0-111,-14-1 87,-1 0-33,0 1-37,0-1-38,-1 1-40,1 0-43,0 1-44,0-1-47,0 1-48,0 0-51,1 0-53,-1 1-55,12 3-431,15 5-656,-40-13 1722</inkml:trace>
  <inkml:trace contextRef="#ctx0" brushRef="#br0" timeOffset="709.098">1026 370 5888,'2'-1'853,"-1"-1"-61,-1 0-60,-1 0-57,-1-1-56,-1 0-53,0 0-51,0 0-50,-1 0-47,-1 0-44,1 0-44,-1 0-41,1 0-38,0 0-37,-3-1 111,5 2-207,-14-6 193,0 1-48,0 2-42,0 4-37,12 1-144,0 0 0,0 0 0,0 1 0,1-1 0,-1 1-1,0 0 1,-1 1-40,1-1 33,-1 1 0,1 0 0,0 0 0,0 1 0,1-1 0,-4 4-33,-5 3 66,7-6-24,-1 2 0,1-1 1,0 0-1,1 1 1,-1 0-1,1 0 0,0 1 1,-3 5-43,-14 31 87,4 4-85,14-37-8,1-1 0,0 0 1,1 1-1,0 0 0,0-1 1,1 1-1,0-1 0,1 1 1,0-1-1,1 5 6,1-2 59,2-1 64,1-1 54,1-1 45,7 0 204,-12-8-366,0 1 1,0-1-1,0 0 1,1 1 0,-1-1-1,0 0 1,0 0-1,0 0 1,0-1-1,0 1 1,0 0-1,1-1-60,15-5 357,-1-2-62,-1-1-53,-2-2-43,7-8 52,9-13 43,-7 8-72,-7 8-45,-3 6-120,-13 10-46,1-1 0,0 1 1,0 0-1,0-1 0,0 1 1,0 0-1,-1 0 0,1 0 1,0 0-1,0-1 1,0 1-1,0 0 0,0 0 1,0 1-1,0-1 0,0 0-11,14 9 174,-4 1-132,1 3 39,-1-1-70,0 1-81,0 0-92,-5-5 28,0-1-33,1 0-35,-1 1-37,0-1-39,1 0-41,-1-1-42,1 1-44,0-1-47,0 1-47,0-1-51,1-1-50,0 0-55,0 0-54,0 0-57,1-1-59,-4-2 285,0 0-105,1-1-94,-1 0-85,0 0-74,1-1-63,0 1-53,0-1-42,-1 0 344,1 0 36,10 0-1227</inkml:trace>
  <inkml:trace contextRef="#ctx0" brushRef="#br0" timeOffset="1280.57">1430 722 4608,'0'3'339,"0"0"-38,-1 4 206,1 0-25,-2 5 98,1-2-23,1-2-99,-1-3 20,1-2-197,0 0 34,1 5 335,0-2-96,1-2-88,1-1-79,1-1-69,0-2-61,1 0-51,0-1-43,5-4 63,11-11 176,-15 11-185,12-13 116,25-28 504,-29 29-595,0-1-44,10-18 357,-2-1 1,13-30-556,-23 39 320,0 0 0,4-20-320,-11 26 161,0 0 0,-1-2-161,-1 6 121,-2 0 0,0-14-121,-2 17 49,0-1-1,-1 1 0,-1-6-48,-1 7 10,1 0 1,-2 0-1,-5-10-10,-1 3-1,-1 7 73,-1 3 39,11 10-90,0-1 1,0 1-1,0 0 1,-1 0 0,1 0-1,0 1 1,-1-1 0,1 0-1,0 1 1,-1 0-1,1-1 1,-2 1-22,2 0 17,-1 0 0,1 1 0,-1-1-1,1 1 1,-1-1 0,1 1 0,0 0 0,-2 0-17,-2 2 11,1 0 0,0 0 0,0 1 0,0-1 0,0 1 0,1 0 0,-1 0-1,1 1 1,-2 2-11,0 1 2,0 0 0,0 1-1,1 0 1,0 1 0,-1 3-2,-2 9-34,0 1 1,2 0 0,0 0-1,0 11 34,3-9-34,2-16 2,0 0 1,1 1 0,0 4 31,1-10-9,-1-1 0,1 0 0,-1 1 0,1-1 1,0 1-1,0-1 0,0 0 0,1 0 1,-1 0-1,2 2 9,-2-4-2,0 1 0,0-1 0,1 1 0,-1-1 0,0 0 0,1 1 0,-1-1 0,1 0 0,0 0 0,-1 0 0,1 0 0,0 0 2,14 1 36,1-7-41,15-12-31,-9-1 73,7-14-23,14-30 19,-21 29 56,1 2 95,-23 30-83,0 4-5,1 27 37,-1 18-62,0 24-19,3-35-157,1 0 93,1-3 106,1 0-1,5 10-93,-3-17 24,1 0-38,2-1-52,1-1-67,-3-9 1,1 0-41,0-1-44,2 0-48,-9-10 128,1-1-40,0 1-40,0-1-40,0 0-40,1 0-40,-1-1-40,1 1-38,0-1-39,0 0-39,0-1-38,0 1-39,0-1-38,1-1-37,-1 1-37,1-1-38,5 1-664,7 0-784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7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462 5 5248,'-8'-1'713,"3"-1"-273,2 2-114,0-1-51,1 1-57,1 0-48,-8 2 200,5-1-245,-1 1-32,-4 0 17,5-1-33,0 1 42,-1 0 20,1 0 46,-2 1 52,0 0 59,-13 7-15,0-2-60,0 0-53,-1 0-46,-22 8 23,27-9-123,-1 1 0,2 0 0,-4 2-22,-17 17 4,1 3 48,3 5 41,3 2 35,16-20 3,2 2 0,-5 9-131,8-12 96,0-1 0,2 1 0,0 0-1,1 1 1,-1 5-96,4-13 18,0 0-1,0-1 0,1 1 1,0 0-1,1 7-17,-1-14 1,1 1-1,-1 0 1,1 0 0,-1-1 0,1 1-1,0 0 1,0-1 0,0 1 0,1-1-1,-1 1 1,0-1 0,1 0 0,0 0-1,-1 1 1,1-1 0,0 0-1,0 0 1,0-1 0,1 1 0,1 1-1,1 0 1,1-1 0,-1 0 0,1-1 0,0 1 0,-1-1 0,1 0 0,0 0 0,0-1 0,3 0-1,2 0 20,1-1 1,0 0-1,0 0 0,2-2-20,-2 0 76,1 0-1,-1-1 0,0-1 0,-1 0 0,8-4-75,2-3 236,-1-1 0,12-11-236,-1-2 214,0-3 91,0-3 53,-4 0 543,11-17-901,-5 0 473,-25 35-326,9-15 150,-4 11-15,-2 4 58,-5 8-122,0 0 39,-4 5-136,0 0-34,-1 3 12,0 10-23,-1-5-5,0 5-166,0 1 36,1 12 30,1 11 129,4 24 190,-2-34-204,0-4-68,1-1-70,1 1-91,0-1-112,-2-11 80,0 1-36,-1-1-38,2 0-40,-1 0-42,1-1-47,0 1-47,0-1-50,-2-3-1,0-1-38,4 5-600,15 14-2500,-3-7 516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3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89 5376,'-1'-6'815,"1"1"-62,-2 1-60,1 0-57,-1 0-55,-1 1-52,0 0-49,0 0-47,0 1-44,-1 1-42,0-1-38,-1 1-36,-4 0 175,0 0-112,1 2-134,-1 0-47,-4 1 28,-17 6 132,23-6-174,0 1 54,-7 3 110,-1 0-53,-1 1-81,2 0-63,-1 1-43,10-4-43,-1-1 0,0 2 0,1-1 0,0 1 0,-3 3-22,-5 9 93,-9 20-45,3 5-37,2 11-38,13-35-3,0 1-1,2 0 1,-1 4 30,3-1-28,1-16 1,-1 0 0,1 0-1,0-1 1,1 1 0,0 0 27,-1-3-14,0 0-1,0-1 1,0 1 0,0-1-1,1 1 1,-1-1-1,1 0 1,0 1 0,-1-1-1,1 0 1,1 0 14,-2-1-7,1 0 1,-1 0-1,1 1 0,0-1 0,-1-1 1,1 1-1,0 0 0,0 0 1,0-1-1,1 1 7,2 0-5,0 0 0,0-1-1,1 0 1,-1 0 0,0 0 0,0 0 0,0-1-1,1 0 1,0 0 5,3-2 11,0 0-1,0 0 0,-1 0 0,1-1 1,0-2-11,17-9 73,-3-3 37,-1 0 43,-3 0 45,3-5 359,17-22-557,-17 16 449,8-15-449,-7 5 175,-1-1-37,-2 0-40,0-2-43,-11 22 39,-3 7 6,-1 2 30,0 1 63,-2 5 52,0 5-49,-2 3-43,1 2-36,-1 6 16,-1 2-7,-3 22-8,1 1-72,2 83-79,1-69 94,0-35-152,0 1 59,4 36 73,-2-30-93,-2-11-22,1 1-41,0-1-51,0 1-58,0 0-104,0 1-92,1-1-106,0 1-114,-2-7 272,1 0-32,-1 0-35,1 0-35,-1 0-38,1 0-39,0 0-40,-1-1-41,2 4-527,4 9-1663,-4-12 1868,-1-1 72,1 1 64,0 0-102,1 4-390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2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35 151 7296,'0'4'642,"0"0"-83,0 0-75,-1 0-68,0 2 97,1 0-113,-1-1-86,-1 1-62,0 10 347,1-9-291,0-3-99,1 0 39,0 0 45,0 1 54,-1 9 234,1-1-103,-1 1-92,0-1-82,-1 1-70,1-1-59,-1 1-50,1-1-37,-6 45 118,6-43-133,-2 35-59,-2 68 87,4-45-109,3-21-86,0-1-105,0-21-6,0-1-71,0-1-62,-1 0-95,2-1-111,-2-13 225,0 0-33,1-1-37,-1 1-37,1-1-40,1 1-42,-1-1-44,1 0-46,0 0-47,0 0-51,0 0-333,2 4-679,-5-17 1704</inkml:trace>
  <inkml:trace contextRef="#ctx0" brushRef="#br0" timeOffset="420.874">113 93 6272,'-3'-11'838,"1"4"-322,1 3-134,0 0-60,-2-1 83,-1 2 61,4 3-383,-1-1 0,0 1 0,1 0 0,-1 0 0,1 0 0,-1 0 0,0 0 0,1 0 0,-1 0 0,0 0 0,1 0-1,-1 0 1,1 0 0,-1 1 0,0-1 0,1 0 0,-1 0 0,1 1 0,-1-1-83,-7 5 907,4-1-389,1-2-170,1 1-95,2-3-235,-7 6 452,11-11 18,1 0-271,-1 0-36,1 1-49,-2 0-63,7-5 139,1 0-33,11-7 86,3 5-101,3 3-84,-16 7-45,0-1 0,0 2 0,0-1 0,0 2 0,4 0-31,-9 0 7,1 0-1,-1 0 1,0 1-1,0 0 1,1 1-1,-2 0 1,1 0-1,0 0 1,1 2-7,34 25 110,-30-20-86,-1 0-1,-1 1 1,0 0-1,5 7-23,-10-12 9,-1 1-1,1-1 1,-1 1-1,-1 0 1,1 0 0,-1 0-1,0 1 1,-1-1-1,0 1 1,0 0-1,-1-1 1,0 1-1,0 0 1,0 0-1,-1 0 1,-1 2-9,0-1 23,-1 0-1,0 0 1,0 0 0,-1-1 0,0 1-1,-1-1 1,0 0 0,0 0 0,-1 1-23,-3 3 29,0-1 1,0-1-1,-1 0 1,-1 0-1,-9 7-29,1-2 30,-1-1 0,0 0 0,-3-1-30,-14 7 33,-10 3-33,41-21-34,-6 3-16,0 0 41,-44 19 136,37-18-162,1 0-99,5-3-43,-1 1-82,1-2-97,0 0-109,4-1-219,6-1 419,0-1-34,-1 0-138,2 0-86,-1-2-104,2 2 269,0-1-33,0 0-197,1 0-58,0-1-186,0-2-478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0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1 286 4480,'0'-7'492,"0"-2"51,0 3-140,0 0-22,1 1 56,0 1-20,0 0 57,1 0 65,0 1 73,-1 2-34,0 0-102,-1-1-92,0-1-79,0 0-26,0 0-78,0-1-32,-1-2 8,1 2 0,0 2-5,0-4 172,0 3-44,0 2-42,0 1-38,0 4 115,0 3-118,0 1-111,0 0-49,0 0-34,0 0-38,2 25 21,2 0 1,2 0-1,0-1 0,11 28-6,-7-23 2,-3-10 28,2 1 0,0-2 0,14 26-30,-11-34 41,-11-16-28,1-1 0,-1 0 0,0 0 1,1 0-1,-1 1 0,1-1 0,-1-1 1,1 1-1,0 0-13,-1 0 15,0-1-1,1 1 1,-1-1 0,1 0 0,-1 0 0,0 0 0,1 1 0,-1-1-1,0 0 1,1-1 0,-1 1 0,1 0-15,0 0 27,1-1 0,-1 0 0,0 0 0,1 0 1,-1 0-1,0 0 0,1 0 0,-1-1-27,6-3 95,-1 0 1,0-1 0,0 0-1,5-7-95,12-16 224,4-11-25,-15 20-149,-1 1-41,-9 14-14,32-56 63,-21 36-92,-6 9-38,1-1-51,-3 7 49,-1-1-64,-1 0-87,1 0-110,-2 4 39,-1-1-66,1 1-72,0-1-81,-1 2 13,0 0-66,1-1-70,-1 1-75,0 1 99,0 1-33,4-8-1409</inkml:trace>
  <inkml:trace contextRef="#ctx0" brushRef="#br0" timeOffset="251.328">194 391 7680,'1'2'245,"1"-1"-39,0 0 46,0 1-44,3 1 323,-3-1-299,0 0 58,-1 0 8,1 1 62,1 0 74,-1 1 83,0 0-396,0 0 47,4 5 276,-2-3-96,8 14 713,-6-11-630,0-1-92,0-1-63,0 1-79,0 0-108,-2-5-91,-1 1-35,0-1-36,0 0-41,19 16 76,-11-12 35,0 1 0,0-1 0,11 4 3,-1-2-48,6 1-100,-13-5 24,0 0-39,1-1-46,-1 0-52,1 0-56,-1 0-63,1 0-56,-7-2 251,0 1-39,0-1-38,1 0-38,-1-1-36,1 1-35,0 0-35,0 0-34,10 1-536,0 0-125,0 0-117,-1 0-110,5 0 72,14 1-501</inkml:trace>
  <inkml:trace contextRef="#ctx0" brushRef="#br0" timeOffset="530.581">1048 67 6528,'-1'-5'872,"0"1"-335,1 2-139,-1 0-61,1 0-72,0 2-57,0-1 263,0 1-124,0 0 260,0 0 449,0 0-64,0 6-510,0-1-52,0 1-47,1-1-44,-1 0-43,0 1-39,1-1-37,0 0-34,-1 2-2,1-1-41,1 7 43,1 2-92,1 7-83,-1-5 13,-2-6 50,1-1 45,-1-1 69,7 41 56,1 0-79,3 10-44,9 29-27,-16-69-167,0 0 81,10 41 170,-9-40-176,0-2-83,-1-2-74,1-1-99,0 0-119,-2-9 136,-1 1-36,-2-6 23,0 0-38,1 2-388,0-2-118,0-1-94,-1 0 124,0-2-37,2-1-1730</inkml:trace>
  <inkml:trace contextRef="#ctx0" brushRef="#br0" timeOffset="801.855">834 45 7040,'-2'0'944,"0"-1"-93,1 1-88,0 0-84,0 0-78,1 0-75,0-1-69,0 1-66,1-1-61,0 1-56,0 0-51,0-1-47,1 1-42,0-1-39,2 0 1,2 0-113,5-2-154,-6 2 124,0 0 70,-3 1 42,0-1 47,0 1 55,0 0 62,33-5 62,0 0-99,1 2-82,0-1-66,29-2-78,24 0 61,-60 5-91,0 0-100,-4 1-78,0 0-120,-13 0 129,0 0-38,1 0-42,-1 0-43,5 0-221,-8 0 202,-1 0-34,8 1-495,-2 0-15,23 5-1798,-20-2 1604,-5 0 406,0-1 34,24 9-1227</inkml:trace>
  <inkml:trace contextRef="#ctx0" brushRef="#br0" timeOffset="1365.349">1663 203 5632,'-4'0'563,"1"0"-36,-2-4 936,4 1-580,0 0-254,1 0-64,1 0 47,-1 0-69,0-1 45,-1-1-239,-1 3-75,0 3-57,-1 1-42,-5 10 241,7-7-204,-2 12 143,2 0-92,1 0-79,1 0-68,1 0-59,0-1-40,5 11-53,-4-17-6,1 1 0,1-1-1,-1 0 1,6 7 42,1-1-10,1-1 49,2-1-138,2-3 44,1-2 39,1-3 38,-11-4 13,1 0 1,0-1-1,-1 0 1,1-1-36,32-1 256,-7-5 14,-2-4 46,4-5 108,-24 9-197,-1 0 0,0 0 0,5-5-227,-10 6-16,1 1 66,0-1 46,1-1 63,4 1 132,-10 4-274,-1 1 1,1 0-1,-1 0 0,1 0 0,-1 0 1,1-1-1,-1 1 0,1 0 0,-1 0 1,1 0-1,-1 0 0,1 0 1,-1 0-1,1 0 0,0 1 0,-1-1 1,1 0-1,-1 0 0,0 0 0,1 0 1,-1 1-1,1-1 0,0 0-17,2 7 148,-1 4-63,-3 31 50,0 0-41,-2 43-6,-2-2-92,-15 111-102,13-135 113,-1 0 46,-2 8-27,-3 0 0,-11 29-26,13-61 39,-2 0 0,-3 4-39,4-15 46,0 0-1,-1-1 1,-7 6-46,10-15 33,0-2 1,0 0 0,-10 8-34,12-12 4,-1-2 1,1 1-1,-8 4-4,-13 2-47,-1-5-61,-2-7-77,27-2 116,-1 0 0,0-1 0,1 1 0,-6-3 69,0-1-114,0 0-1,-1-1 1,2-1-1,-1 0 1,1 0-1,0-1 1,0 0-1,-4-6 115,-5-6-247,2-2-50,4 4 3,1-2-52,0 1-60,2-2-68,1 1-75,0-1-84,2 1-92,2-1-99,2 11 345,1 0-78,0 0-67,1 0-56,0-8-646,1-25-1941,1 33 2586,0-1 52,1-1-77,1-7-297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8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6 608 5120,'-4'-5'1124,"2"0"-95,3 0-97,2 1-102,1 0-104,1 0-108,0 0-110,1 1-115,-2 1-159,0-1-79,6-4 245,1-2-81,-2 1-70,1-2-62,1-1-26,-1-1-55,19-24 70,-18 22-83,11-12-2,4-7-27,37-47-6,-54 68-114,1 0 45,2-3 44,6-7 69,10-13 49,-9 12-143,-4 3-110,-7 10 2,-1 1-38,5-8-191,-7 9 114,1-1-39,0 1-39,-1 0-44,0 0-44,0 0-49,-1 0 11,-1 2-92,1-1-96,-1 0-105,-1 1-110,0-1-117,0 0-124,-1 3 483,0 0-33,0 0-38,0 0 42,0-1-81,0-2-299</inkml:trace>
  <inkml:trace contextRef="#ctx0" brushRef="#br0" timeOffset="255.317">50 0 5120,'0'4'506,"0"1"-70,1-1-59,-1-1-50,2 4 211,3 4 226,-2-6-407,0 1 65,1-1 87,-1 0-12,0 1 92,7 12 247,1 0-119,-1 1-112,0-1-103,1 1-82,0 1-92,0-1-81,0 1-73,1-1-63,-1 0-54,1 1-45,0-1-35,20 30-336,7 5 359,-23-33-29,1-1 53,-13-16-47,6 8-76,0-1-39,0 1-38,1 1-39,-1-1-38,1 0-38,0 0-38,0 0-38,0 0-36,0 0-38,0 0-36,1-1-37,-1 0-35,0 0-37,0 0-35,0-1-36,3 2-322,5 5-622,-19-17 1600</inkml:trace>
  <inkml:trace contextRef="#ctx0" brushRef="#br0" timeOffset="731.045">813 269 4480,'-2'-5'633,"-1"-1"-57,1 0-66,-1 1-74,1-1-82,0 1-91,1 2-97,0 0-107,0 0 423,0 1-38,0 0-36,0 0-35,-1-1 278,-1 0-117,1 1-103,0 1-91,-1 1-77,1 0-62,-2 2 31,-3 8 124,5-5-205,1 0 60,-5 28 113,2 2-96,2 0-85,4 1-77,3-1-67,6-1-60,4-3-49,7-2-41,-19-26 132,0 1 0,1-1 1,0 0-1,-1-1 1,1 1-1,0-1 1,0 1-1,4 0 19,6 2-11,0-2 35,-1-3 29,0-1 36,0-2 39,0-2 47,-5 1-32,0 0-1,0-1 1,0 0-1,0 0 1,-1-1-1,2-2-142,41-42 887,-36 35-602,-6 8-113,7-6 238,-2 7-31,-13 6-368,0 0-1,1 0 0,-1 0 0,0 0 1,1-1-1,-1 1 0,0 0 1,0 0-1,1 0 0,-1 1 0,0-1 1,1 0-1,-1 0 0,0 0 0,0 0 1,1 0-1,-1 0 0,0 0 0,1 0 1,-1 0-1,0 1 0,0-1 0,1 0 1,-1 0-1,0 0 0,0 1 0,0-1 1,1 0-1,-1 0 0,0 0 1,0 1-11,3 4 8,-1-1 0,0 1 0,0 0 0,1 5-8,4 38-2,-3-18 4,-2-17-47,0 0 46,3 20 55,-1-13-81,0-5-65,0-1-89,0-3-55,0 1-92,0-1-106,1 0-120,-2-6 227,0 0-36,0 0-37,0 0-38,1 0-41,-1 0-43,1 0-43,0-1-46,-1 0 10,0-1-52,0 0-179,2 3-471</inkml:trace>
  <inkml:trace contextRef="#ctx0" brushRef="#br0" timeOffset="983.372">1520 245 6784,'1'-3'455,"0"0"96,-1 2 211,1 0 509,-1 3 50,1-1-471,-1 1-191,0 1-66,0-2-219,0 1-52,0 0-60,0 0-67,0 0-77,0-1-82,0 1-90,0 0-99,2 8 585,-1-1-82,0 0-73,0 1-63,1 1-28,-1 0-62,0 4-33,-1 8-15,0-14-134,0 9 10,0 1 75,0-1 47,1 24 161,-1-17-147,1-9-89,0-1-58,0 4-117,0-10 38,-1 1-38,1-1-42,0 1-44,0-1-49,0 1-52,0-1-55,1 1-58,-1-1-63,0 1-65,1-1-68,0 1-73,-1 0-76,1-1-78,-1-5 359,0 0-37,2 8-1282</inkml:trace>
  <inkml:trace contextRef="#ctx0" brushRef="#br0" timeOffset="1185.829">1292 272 4992,'-3'-1'309,"0"-1"-64,-5-4 291,4 4-273,0 0 117,1 1-139,1 0 43,0 0-10,0 0 38,0 0 42,0 1 46,-1 0 49,1-1 53,0 1 57,0 0 61,0 0-216,0-1-45,1 0-44,1 0-39,-1 0-38,1-1-34,1-2 115,1 1-138,0 0-51,0-1-27,3 0-8,16-7-4,-13 8-6,-1 0 0,1 0 0,6 0-85,2 0 74,1 1-63,0 2-96,-3 0-82,0 2-105,-7-1 91,0 0-33,1 0-36,-1 0-37,0 0-39,0 1-43,0 0-43,0 0-47,0-1-48,0 1-51,0 0-53,0 1-56,4 0-456,5 2-660</inkml:trace>
  <inkml:trace contextRef="#ctx0" brushRef="#br0" timeOffset="1654.577">1770 597 5376,'8'-1'697,"0"1"-68,1-1-73,-1 0-77,1 0-82,-2 0-86,0 0-92,-2 0-95,-2 1-96,6-2 434,1 1-37,-1-1-37,1 1-35,8-2 256,0-1-119,0 0-106,0 1-93,-1-2-78,0 1-66,-1-1-54,0 0-37,35-15 22,-30 9-21,3-2 94,-15 7-140,0 0 0,0-1 0,-1 1 0,0-2 0,1-1-11,12-17 66,-19 22-49,0 0 0,0 0 1,0-1-1,-1 1 0,1 0 0,-1-1-17,-1 5 5,1-1 0,-1 0 0,0 0 0,1 0 1,-1 0-1,0 0 0,0 0 0,0 0 0,0 0 0,0 0 0,0 0 0,0 0 1,0 0-1,0 0 0,-1 1 0,1-1 0,0 0 0,0 0 0,-1 0 0,1 0 1,-1 0-1,1 0 0,-1 1 0,1-1 0,-1 0 0,1 0 0,-1 1 0,0-1-5,-1 0 8,1 0-1,-1 1 0,1 0 0,-1-1 0,0 1 0,1 0 1,-1 0-1,1-1 0,-1 1 0,0 1 0,1-1 0,-1 0 1,1 0-1,-1 0 0,-1 1-7,-6 2 24,0 0 1,0 1-1,0 0 1,0 0-1,0 1-24,-20 13-32,17-8 32,-1 0 0,2 1-1,-1 0 1,1 1 0,-7 10-34,4-3-30,3 1-44,0 1-55,3 0-64,4-8 184,2 0 34,0 4 32,4 9 54,-2-22-60,1 0 0,0 0 0,1 1 0,-1-1 0,1 0 0,-1-1 0,1 1 0,3 3-17,-4-4 2,1 0 0,1-1 0,-1 1 0,0-1 0,1 1-1,-1-1 1,2 1-2,2 0 9,0 1-1,-1-1 1,1 0-1,0 0 0,6 1-8,8 1-44,-10-3-25,2-1-44,-1 0-52,0 0-60,3-1-156,-7-1 145,1 1-34,-1-1-36,0 1-38,0-1-40,0 0-42,0 0-44,0 0-47,0 0-49,-1-1-50,1 1-53,0 0-56,-1-1-56,1 1-60,-1-1 194,0 0 33,13-2-1109,-19 4 1715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7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7168,'-1'5'714,"-1"-1"-90,1 0-84,0-1-79,0 0-71,1 0-67,-1 0-59,0-1-55,1 0-62,-1 0-35,1 1 27,-1 0-88,0 6-65,1-5 51,0 1 89,-1-1-15,1-1 38,0 1 45,-1 0 49,1 1 55,-1 0 61,0 8-2,-1 3-66,0 1-58,0 1-54,-1-1-49,1 0-43,-2 13-20,0-10-43,-6 47 29,6-28-39,1 26-14,3 122 16,3-110-91,0-21-313,-1-29 152,0 0-38,1 8-166,0 0-99,0-6-1,0-1-94,0 2-103,0-1-115,-2-19 537,0 2-176,0 0-41,0 1-146,0 7-383</inkml:trace>
  <inkml:trace contextRef="#ctx0" brushRef="#br0" timeOffset="367.018">6 286 4224,'-1'-4'412,"0"0"53,0-2 45,0 1 42,0-2 155,0 0 42,2-2 190,1-2 519,4-1-905,0-1-60,1 0-57,0 1-52,1-1-51,1 1-45,1 0-42,0 1-39,8-4 54,2 3-74,6 3-38,-21 9-134,0-1 0,-1 1 0,1-1 1,0 1-1,0 1 0,-1-1 0,1 1 0,2 0-15,1 1 43,0 0 0,0 1-1,6 3-42,-6-3 21,0 2-1,0-1 0,-1 1 1,1 0-1,-1 0 1,0 1-1,-1 0 0,0 0 1,0 1-1,0 0-20,11 21 137,-15-24-93,0 1-1,-1-1 1,1 1 0,-1-1 0,0 5-44,-1-5 55,1 0 0,-1 0 0,0 1 1,-1-1-1,1 0 0,-2 3-55,-3 10 218,-3 0 39,-4-2-1,-1-3-79,-3-3-84,0-2-84,-1-2-85,-1-1-89,1-3-89,0 0-90,6-1-54,1-1-52,1-1-48,0 0-43,1-1-39,-1 0-34,-7-5-695,9 5 675,1 0-36,-13-6-1460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07.151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587 133 3072,'0'1'1376,"1"0"-1184,2 1-96,-1-2-192,-1 1 64,1-1-1248,0 1-480,0-1 192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52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0 399 5760,'7'7'876,"0"-1"-65,0-1-63,0 0-65,1-2-63,-1 0-64,1-1-63,0-1-64,0-1-63,0 0-63,0-1-62,0-1-64,0-1-62,0 0-62,0-2-63,0 1-62,40-28 182,59-53 25,-69 51-69,18-20-30,-37 33 4,12-17-40,-3-4 72,-17 20 13,-8 17-83,-1 0-1,0-1 1,-1 1-1,0-1 1,1 1-1,-2-1-1,0-11 44,-1 15-32,1 1 1,-1-1 0,1 1-1,-1 0 1,1-1 0,-1 1-1,0 0 1,1 0-1,-1-1 1,-1 1-13,-7-6 151,-4 2 68,-4 3 94,0 4-65,-4 4-15,-9 10 36,19-9-125,0 1 0,1 1 0,-4 4-144,0 1 194,3-1 48,-5 7 158,0 1-1,2 1 1,0 0 0,0 4-400,-5 15 502,2 2-33,6-7-114,1 0-37,3 1-45,2-1-51,4 10 110,1-35-206,1 0 0,0 0 1,2 1-127,-2-4 86,1-1 1,1 0-1,-1 0 1,1 0 0,1 0-87,-2-2 82,1 0 0,0 0 1,1 0-1,-1-1 0,1 1 1,4 3-83,16 10 300,2-4-68,2-4-59,1-3-50,20-2-13,-26-4-91,0-2 0,4-1-19,-2-1-99,0-1-1,14-5 100,18-8-189,-10-1-41,2-2-91,-11 3-19,1-1-77,2-2-65,0-1-50,27-14-386,36-21-552,-103 56 1458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50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81 6656,'0'-4'523,"0"0"-66,-1 0-59,1 0-51,0 0-46,0 0-39,-1-4 172,0-16 566,1 19-748,0 0 40,-1 3-243,1 1 34,0-2 172,-2 0 174,-1-1 370,-1 2 41,1 2-337,0 2-159,0 1-99,-4 6 166,1 2-85,1 1-73,1 0-58,-1 9 30,-1 12 24,4-21-143,-24 197 861,21-137-671,3-1-33,2 19-1,5-1-98,-1-45-125,2 0-34,1 0-37,1-2-39,4 4 24,-7-30 41,1-1 0,1 1 1,0-1-1,1 0 0,9 12 6,9 4-34,-21-25 10,1-1-1,0 0 1,7 4 24,-7-5-31,-1-1-1,1 0 0,0 0 1,6 1 31,-6-2-40,0 0 1,1-1 0,-1 0-1,0 0 1,3-1 39,7 0-100,-1-1-34,0-1-38,0-1-39,-1-1-40,0 0-43,0-2-44,-1-1-47,0 0-47,0-1-50,-1-1-52,-1-1-53,0 0-55,-1-1-57,-1 0-59,-1-2-60,-3 6 211,-1 0-42,1-2-172,1-4-457,-6 13 1273</inkml:trace>
  <inkml:trace contextRef="#ctx0" brushRef="#br0" timeOffset="239.36">75 526 7168,'-17'4'963,"6"-2"-370,4 0-154,1-1-66,0 0-22,1-1 87,-1 0 173,-1-2 400,1 1 218,5 2-860,0-1-35,0 1-89,1 0-35,0 1-40,-1 0-45,2-1 34,-1-1-36,1 1 29,0-1-103,0 0-33,3-1-39,-3 1 54,-1 0-15,37-7 98,0 1-46,2 1-43,0 1-39,2 0-41,-11 1-252,-1 0-122,1 1-127,-16 1 229,1 0-33,0 0-34,0 0-35,-1 0-36,1 0-35,-1 1-36,1-1-38,0 0-38,-1 1-37,10-1-505,10 1-700</inkml:trace>
  <inkml:trace contextRef="#ctx0" brushRef="#br0" timeOffset="532.579">837 537 5376,'0'2'462,"0"-1"-75,0 0-69,0-1-58,0 1-53,0-2-45,-1 0 63,0-4 73,-1 3-119,2 1-35,-1 0 44,0 1 56,0-1 63,0 1 696</inkml:trace>
  <inkml:trace contextRef="#ctx0" brushRef="#br0" timeOffset="838.76">824 537 10560,'-2'8'227,"0"3"19,0 0-65,0-1-54,1 0-43,0 2-26,1 24 8,2-19-10,5 16-65,7 19 9,-7-29-11,2 0 0,0 0 0,1-1 0,2 0 0,0-1 1,1 0-1,8 9 11,-12-19 28,2-1 50,3 1 68,9 1 140,-20-11-254,-1 0 0,0-1 0,1 1 0,-1-1 0,0 0 1,1 0-1,-1 0 0,1 0 0,-1 0 0,0 0 0,1 0 0,-1-1 0,0 1 0,1-1 0,-1 0 0,0 0-32,1 0 25,0 0 0,-1-1 0,1 0 0,-1 1 0,0-1 0,0 0 0,1 0 0,-1 0 0,0 0 0,0-1-25,14-20 398,-1-2-45,8-31 251,-7 5 416,1-12-1020,-17 61 14,4-11 97,3-20 182,-5 22-151,-2-1 43,-1 6 58,-1 9-61,-1 4-63,1 1-66,-3 21 94,3 2-47,2-11-54,1 1 0,1 0-46,6 29 2,9 21-44,-10-50-87,-2-7 8,0-2-14,1 0-42,-1-2-9,0 0-41,1-1-47,1 0-52,1 1-162,2 0-101,0-2-111,1-1-122,-5-4 363,0-1-36,0 0-35,0 0-37,1-1-38,0 0-40,0-1-42,0 0-42,28-6-2193</inkml:trace>
  <inkml:trace contextRef="#ctx0" brushRef="#br0" timeOffset="1140.951">1670 495 6400,'-1'3'604,"0"1"-50,0 0-48,0-1-44,0 1-44,-1-1-39,1 1-39,0 0-35,-1 2 128,0 0-81,0 0-67,0 0-59,0 1-15,0 1-48,-2 14 215,0 6-160,1-3-81,0 0-42,-2 16-5,1 2 23,2 10-113,3-23 75,1 1 50,1 7-74,2 1-50,-1-21-38,-1 0 0,2 0 0,2 3 37,-6-18-2,0 0 0,1 1 0,-1-1 0,1 0 0,0 0 0,0 1 2,-1-3 1,-1-1 1,1 1-1,-1-1 1,0 1 0,1-1-1,-1 1 1,1-1-1,-1 1 1,1-1-1,-1 0 1,1 1-1,0-1 1,-1 0 0,1 0-1,-1 0 1,1 1-1,0-1 1,-1 0-1,1 0 1,0 0-1,-1 0 1,1 0-1,-1 0 1,1 0 0,0 0-1,-1 0 1,1 0-1,0 0 1,-1-1-1,1 1 1,-1 0-1,1 0 1,0-1 0,-1 1-1,1 0 1,-1-1-1,1 1 1,-1 0-1,1-1-1,2-2 5,0 1 0,0-1 1,-1 1-1,1-1 0,-1 0 0,0 0 0,1-1-5,3-7-18,0 0 1,3-11 17,-1 4-22,7-18 2,8-19-64,-6 16 56,-1 0 87,-4 13 55,0 1 80,-7 15-130,12-14 156,-17 23-215,0 1-1,1-1 0,-1 1 1,1-1-1,-1 1 0,0-1 1,1 1-1,-1 0 0,1-1 1,-1 1-1,1 0 1,0 0-1,-1-1 0,1 1 1,-1 0-1,1 0 0,-1 0 1,1 0-1,0 0 0,-1-1 1,1 1-1,-1 0 0,1 0-4,5 5-3,-1 7-53,-3-5-21,0 1-120,0 0-108,1 0-96,0 0-85,0-1-71,0 1-61,1 0-48,-2-4 149,0 1-54,1 0-165,2 4-426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8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209 778 5120,'-1'-2'205,"-1"-5"372,0 1-89,-8-12 764,7 14-917,0 1 35,-1 0 48,-1 1 64,2 1-120,-1 0 38,0 1 42,0 0 45,-8 0 46,1 2-80,-1 0-71,1 2-63,0 0-57,0 1-49,1 1-41,-1 1-33,-5 5 39,8-5-66,1-1-1,0 1 0,-5 8-111,3-4 132,2 1 37,0 4-106,5-1-53,3-13-14,-1 0 0,1 0 1,-1 0-1,1 0 0,0 0 0,0-1 0,-1 1 0,1 0 0,1-1 0,-1 1 0,0-1 0,0 1 0,0-1 0,1 0 0,-1 1 0,1-1 0,-1 0 0,1 0 0,0 0 0,-1 0 0,1 0 0,0 0 0,0 0 0,-1-1 4,12 5-35,0 0-1,0-1 1,6 1 35,23 2-17,10 1 17,24 3 1,-7 6 29,-49-10 37,-1 0 1,7 4-68,-17-6-11,-1 0 37,6 7 123,-1 4 161,-10-13-206,-2 0 0,1 1-1,0-1 1,-1 1 0,1 0-1,-1 1-103,0 0 130,0-1-1,0 0 1,-1 0-1,0 0 0,0 5-129,-3 11 355,-2-3-153,1-9-143,0 1-34,-18 26 148,9-17-131,-2-2-35,1 0-38,-2-1-41,0 0-46,0-2-48,12-11 134,1 1-44,-2-1-46,1 1-47,-1-1-49,0 0-51,1 0-53,-1-1-54,1 0-57,0-2-58,1 0-60,0-1-61,1-1-64,1-1-65,1-1-68,1-2-68,1-1-324,3-6-760</inkml:trace>
  <inkml:trace contextRef="#ctx0" brushRef="#br0" timeOffset="324.135">1174 48 6144,'1'-3'340,"3"-4"371,2-7 266,-5 7-479,-1 1 36,-3-2 272,2 7-182,-2 0-117,1 1-100,-1 0-87,0 1-30,0 0-77,0 0-66,0 1 135,-1 2-15,0 0-37,-3 6 132,1 4-65,2-3-144,0 0-34,1-1-11,-10 27 299,1 1-44,2 1-43,0 0-37,-6 39 177,3 1-118,5-15-138,2 0-48,2 12-15,1 38 20,4-71-106,1 0 1,3 0 0,4 17-56,-4-34 14,2 1-1,1-1 1,7 14-14,-2-14-26,-8-17 30,1 1 0,1-1 0,0-1 0,0 1 0,3 1-4,6 5-32,1-3-44,-1-3-32,-1-1-49,2-2-59,-1-2-67,1-2-76,1-1-84,0-4-93,-1-1-101,-8 1 213,0-2-38,-1 1-40,0-2-41,-1 0-44,1-1-43,-2 0-47,0-1-48,2-5-513,3-7-778,-11 20 2012</inkml:trace>
  <inkml:trace contextRef="#ctx0" brushRef="#br0" timeOffset="560.502">770 726 5632,'-20'-2'770,"8"0"-295,3 1-121,2 0-55,-8-3 602,12 2-554,2 1 69,0 1-147,0 0 35,0-1 38,0 1 43,0 0 48,-1-1 53,1 1 56,-1 0 63,3 0-48,0 0-109,0 1-98,0-1-86,0 0-77,0 0-64,0 1-53,0-1-42,0 0-40,3 1-79,-3-1 95,1 0 56,-1 1 80,15-2 161,0 1-55,0 0-48,0-1-44,3 0-21,0-1-46,9-1-27,1-1-55,-18 1-20,46-7-47,-20 4-7,-5 1-31,-1 0-56,-5 2-30,1 0-60,0 1-70,0 0-81,-13 1 237,0 1-38,0-1-42,0 1-43,0-1-45,0 1-46,0 0-49,1 0-50,-1 0-53,0 0-53,1 0-56,-1 1-58,0-1-60,0 1-61,1-1-63,-1 1-66,-1 0 180,1 0 39,2-1-108,8 2-374,-24-2 1201</inkml:trace>
  <inkml:trace contextRef="#ctx0" brushRef="#br0" timeOffset="1050.192">1679 562 5504,'-2'-2'505,"0"-1"-65,-1 0 129,-1 0-72,-3 2 455,5 3-600,1 0 39,0-1 235,0 0-98,1-1-88,-1 1-77,0-1-67,0 1-56,0-1-47,0 1-36,-4 1 477,4-1-450,0 0 49,-1 1 67,0 1-42,0 0-38,0 0-36,-1 4 92,1 1-104,-1 1-67,-2 18-42,3-16 33,-1 25 29,1 0-56,2 8-43,2 23-63,6 45-63,-4-75 100,0-1 35,-4-30-25,9 51 92,-4-34-102,-5-22-2,1-1 1,-1 1 0,0-1-1,0 1 1,0-1 0,0 1-1,0-1 1,1 0 0,-1 1 0,0-1-1,0 1 1,1-1 0,-1 0-1,0 1 1,1-1 0,-1 0 0,0 1-1,1-1 1,-1 0 0,0 1-1,1-1 1,-1 0 1,1 0 0,-1 0-1,1 0 1,-1 0 0,0 0 0,1 0-1,-1 0 1,0 0 0,1 0-1,-1-1 1,0 1 0,1 0 0,-1 0-1,0 0 1,1-1 0,-1 1-1,0 0 1,0 0 0,1-1-1,-1 1 1,0 0 0,0 0 0,1-1 0,11-20 5,-11 19-7,25-58-78,-3-1 37,-7 17 46,2 0 37,-6 15-41,-2 2-45,12-19 46,-8 25 16,1 1 36,-14 19-44,0 0 0,0 0 1,0 0-1,0 0 0,0 0 0,0 0 1,0 1-1,0-1 0,1 0 0,-1 0 1,0 1-1,0-1 0,1 1 0,-1-1 1,1 1-1,-1 0 0,0-1 0,1 1 1,-1 0-1,1 0 0,-1 0 0,1 0-8,11 6 4,-7 0-53,0 2-44,-1-2-182,0 1 37,9 15-380,-8-13 353,0 1-37,-2-4 68,0 0-33,3 4-269,-3-5 218,0 0-39,1 0-150,0 1-73,1-1-81,0-1-88,0 0-95,0 0-104,0-1-109,1-1-118,-2-1 522,0 0 38,11 2-1098</inkml:trace>
  <inkml:trace contextRef="#ctx0" brushRef="#br0" timeOffset="1555.841">2284 703 6400,'-2'-1'501,"1"0"-36,-1 1-34,1 0-33,-2 0 304,0 1-114,1 1-105,-1 0-93,1 1-82,1 1-71,-1 1-32,0 0-68,0 2-22,-1 8 70,2-12-93,0 0 41,-2 12-24,1 1-35,2 15-15,5 13-118,-2-31 4,1 0 0,0 0 0,0 0 1,3 3 54,8 11-54,-12-21 51,1-1 0,0 1 0,0-1 0,1 0 0,0-1 0,0 1 0,0-1 0,0 0 0,1 0 0,-1 0 0,1-1 0,0 0 0,4 2 2,-2-2 5,0 0 0,0-1-1,0 0 1,8 1-4,-8-2 12,0 0 1,0-1 0,0 0 0,9-1-13,-9 0 18,0 0-1,1-1 1,-1 0 0,4-2-18,-5 1 26,1-1 0,0 0 0,-1 0 1,2-1-27,-1-1 48,-1 0 0,1 0-1,2-3-47,19-24 186,-4-4 45,-2-4 50,-3 0 52,-2 0 56,-1 2 59,-8 24-112,-7 13-40,0 3-77,-2 2-63,0 2-50,-1 2-23,-1 8 48,2-13-103,-4 30 43,3 1-38,7 69-26,-6-100-6,2 17-25,6 28 30,-4-30-38,1 0-55,2 1-75,-1-4-46,1 0-79,1-1-93,0-1-105,2-1-117,-5-5 254,1-1-35,-1-1-36,1 1-37,0-1-38,1 0-41,-1-1-19,0-1-48,1 1-169,4 1-438</inkml:trace>
  <inkml:trace contextRef="#ctx0" brushRef="#br0" timeOffset="1820.135">3408 750 4992,'-4'-10'688,"0"0"-33,-7-6 558,-3 3-117,-1 4-108,-3 4-95,0 4-84,-2 4-72,0 4-62,14-3-525,-1-1 0,1 1 0,0 1-1,0-1 1,0 1 0,0 1-150,-2 1 197,1 1-1,0 0 1,1 0 0,-2 3-197,-7 14 343,3 0-37,3 1-41,2-1-43,6-18-194,0-1 0,0 0 0,1 0 0,0 0 0,0 6-28,1-7 6,0 1 0,0-1 0,0 0 1,1 1-1,0-1 0,0 0 0,0 0 1,0 0-1,3 3-6,-1-2 1,-1-2 1,1 1-1,0 0 0,1-1 1,-1 1-1,1-1 0,0-1 1,4 4-2,-3-3 15,1 0-1,0-1 1,0 0 0,5 2-15,7 1 32,0-1-1,9 1-31,16 0-57,-25-4-11,0-2-34,0 0-38,-1-1-45,-2 0-5,0-1-38,-1 0-40,1-1-43,-1 0-46,1-1-49,-1 0-53,1-1-54,6-2-260,12-5-443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6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1803 5632,'0'1'160,"-2"1"203,0 0 80,0 1 82,0-1 85,-1 0 87,1-2 91,0-2 93,0-2 97,0-4-415,0-1-90,1-1-81,-1 0-72,1-2-21,0-1-77,-1-6-4,0 1-93,2 9-76,-5-49 327,0 1-63,1 0-57,1 0-52,-2-27 16,0-1-87,2 1-70,2 0-52,8-253-132,1 224 154,4 0 106,-8 80-143,12-91 8,-8 78 49,8-27-53,9-3 36,-17 56-3,1 0 0,1 0-1,0 1 1,9-10-33,-12 19 13,1 0-1,-1 1 1,2 0-1,-1 1 1,1 0 0,0 0-1,1 1 1,8-5-13,-10 7-2,1 1-1,0 0 1,0 1-1,0 0 1,0 0-1,0 1 1,5-1 2,-2 1-61,1 1 0,-1 0 0,2 1 61,12 2-139,0 2-45,9 4-146,-1 3-117,-14-2 100,0 2-60,-1 0-64,-1 2-69,-1 1-76,-1 1-79,-2 1-85,-1 1-92,-7-8 351,0 0-43,0 2-157,4 6-407,-10-17 1124</inkml:trace>
  <inkml:trace contextRef="#ctx0" brushRef="#br0" timeOffset="231.381">2 1202 4224,'-2'3'559,"3"-1"56,2 3 731,8 0 632,-5-3-1160,-1-1-172,1 1-48,-1-1-60,0-1-72,0 1-87,0 0-98,-1-1-112,0 0-125,18 2 453,0-1-104,0-2-93,0 0-81,5 0-48,0-2-81,5 0-62,17-4-76,2 1-7,-18 2 76,6 0-92,-19 2-7,-1 1-32,1-1-38,0 0-39,0 0-43,0 1-47,0-1-51,0 1-53,0 0-57,0 0-61,0 0-64,0 0-68,0 0-71,0 1-74,10-1-424,15 1-698</inkml:trace>
  <inkml:trace contextRef="#ctx0" brushRef="#br0" timeOffset="530.58">1085 985 5504,'-2'-2'734,"1"1"-48,-1 1-48,1 1-46,0 0-45,0 2-45,-1 0-42,1 0-41,0 1-41,0 0-39,0 1-37,1 0-38,-1-1-35,0 1-34,0 3 96,0-2-162,0-2-56,-4 26 235,1 1-39,0-1-40,1 2-37,0-1-37,0 0-36,1 1-35,1-1-34,-1 32-49,1 0-126,2-1-119,2-2-111,-3-51 242,1 7-146,0 0-75,0 0-92,1 1-109,-1-10 222,0 1-35,1 0-35,-1-1-37,1 0-41,1 0-43,-1 0-43,1-1-47,-1-3 97,0 0-43,3 3-1202,-1-3 600,1-1-521</inkml:trace>
  <inkml:trace contextRef="#ctx0" brushRef="#br0" timeOffset="900.592">1054 1417 3840,'0'0'843,"0"0"-604,0 0-36,0 0 29,1-2 197,2-3 22,0 0 50,12-12 1283,-8 10-1051,-2 3-334,-1 0-39,1-1-11,0 1-76,-1-1-91,0 1-104,4-4 204,0 1-57,0 0-49,1 0-43,8-5 26,-3 3-86,20-11 41,-13 9 36,11-5-39,-22 12-93,-1 1 0,0 0-1,1 0 1,5 0-18,-10 2 8,0 0 1,0 1 0,0 0-1,0 0 1,0 0-1,0 0 1,0 1 0,0 0-1,3 1-8,-4-1 16,0 1-1,0-1 1,-1 1-1,1 0 1,-1 0 0,1 1-1,-1-1 1,1 1-16,4 4-48,-1 1 83,14 20 305,-12-15-270,-3-5-104,-1 1-85,1-1-105,-3-4 66,0-1-34,0 1-36,0 0-40,0 0-41,0-1-44,0 0-47,1 1-49,-1-1-51,1 0-55,2 1-489,11 3-1587,-11-5 1928,0 0 35,15 3-1214</inkml:trace>
  <inkml:trace contextRef="#ctx0" brushRef="#br0" timeOffset="1366.346">2059 1335 4480,'-11'-4'616,"0"0"-69,7 3-249,-1 0-1,1 0 1,-1 0 0,0 1 0,-4-1-298,-7 3 816,8 1-352,-1 0 51,-1 3 270,4-2-342,1 1 36,-9 8-79,0 0-86,1 1-75,0 0-63,2 0-60,0 0-37,-6 11-5,7-9-24,1 0-1,-6 16-49,6-11 71,2 1 47,-1 5 125,-4 25-243,10-42 45,1 0 1,0 1 0,1-1 0,0 0-1,0 1 1,3 9-46,-3-18 13,0 1 0,1-1 0,-1 0 0,1 0 0,0 0 0,0 0 0,0 0 0,0 0 0,0 0 0,0 0 0,0 0 0,1 0 0,-1-1 0,1 1 0,-1 0 0,3 1-13,13 4 73,4-3-50,-9-4-5,0-1 1,1 0 0,-1 0-1,0-1 1,0-1-1,0 0 1,0-1-1,-1 0 1,1-1-1,-1 0 1,0-1 0,-1 0-1,1 0 1,3-5-19,25-19 127,-5-4 76,-4-3 104,-17 19-107,-1-1 36,-7 10-82,5-11 71,-7 13-87,0 2 39,-1-1 75,0 1 96,0-1 113,-7 23-250,1 0-52,2 0-55,1 1-62,2-1-64,1 1-71,1-1-74,1 0-80,2 0-84,1 0-89,1-1-94,1-1-98,0 0-102,2 0-109,1-2-112,0 0-116,-7-8 466,1 0-49,2 1-174,3 2-457,-11-8 1261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4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619 568 2304,'1'-11'296,"0"-1"-68,1-2-19,-1-7 29,1 2-34,-1 7-36,0 2 7,0-1 45,0 3 5,0 0 46,0-1 52,0 1 59,0-1 150,5-9 612,-4 12-764,1 1 38,0 0 108,0 0 83,0-1 104,-1 4-312,0-1 33,-2 3-237,0 0-43,1 1 47,0 1-100,1 3-15,-1-4 12,4 18 485,-3 2-102,-2 2-100,-1-1-99,0-5-136,1-2-51,0 44 252,0-10-70,0 15-67,0-1-55,0 1-47,0-1-40,0 79-25,0 198-129,0-214 143,0-102-154,0 0 34,0 25 19,0 6 89,0 76 180,0-84-193,0-10-54,0-1-54,0 0-67,0 1-79,0-12 7,0 1-51,0 0-56,0-1-60,0 1-67,0-1-69,0 0-75,0 0-79,0-3-118,0 9-446</inkml:trace>
  <inkml:trace contextRef="#ctx0" brushRef="#br0" timeOffset="352.058">18 335 3072,'-10'-5'696,"5"2"-331,3 2-173,2-4 182,5-3 530,0-1-79,0 1-74,1 1-71,0-1-68,1 1-64,-1 0-60,1 0-58,1 1-52,-1-1-51,1 1-45,0 0-43,1 1-39,-1-1-35,10-5 72,-3 3-114,1 0-53,35-14 2,-29 13-9,0 1 90,-11 5-28,-1-1 42,13-4-85,51-17 91,1 1-108,2 1-118,78-13 53,29 10-7,-137 22-21,4 1-47,0 2-67,-9 1-41,1 2-70,-1 2-80,-1 2-93,0 1-104,0 3-113,-2 1-126,-19-4 335,0 1-36,-5-2-4,0 1-36,28 14-1149,-42-21 1646</inkml:trace>
  <inkml:trace contextRef="#ctx0" brushRef="#br0" timeOffset="736.033">48 2105 4480,'4'3'700,"0"0"-52,0-1-49,0 1-47,0-1-46,0 0-44,0 0-41,0-1-39,0 1-38,0-1-37,5 1 210,0 0-121,-1-1-104,0 0-124,-1 0-48,0-1-41,0 0-33,2 0-24,26-2-22,-23 1 75,-1 1 94,36-3-67,-2-1-61,90-15-58,-61 8 67,-24 4 11,7-2-43,4 0-74,0 0-102,-31 5 31,-2 0-36,-1 0-40,-3 1-44,9 0-115,-13 1 69,-4 0-14,-1 0-64,-1 1-63,0-1-61,2 0-157,7-1-390,-23 3 1036</inkml:trace>
  <inkml:trace contextRef="#ctx0" brushRef="#br0" timeOffset="1322.464">1370 1205 4736,'1'-3'1295,"0"5"-694,-1 0-35,0 3-34,0 0-38,0 1-38,0 1-40,0 1-41,0-1-45,0 1-44,-1 0-47,1-1-48,0 0-50,0-1-52,-1-1-52,0 65 239,5 48 284,0-68-353,1 1-59,0 0-91,3-11-7,-7-35-34,0 0 1,1 0-1,0 0 0,1 0 1,-1 0-1,1 0 0,0 0 0,0-1 1,0 1-1,1 0-16,-4-5 8,1 1-1,0-1 1,-1 1 0,1-1-1,0 1 1,0-1 0,-1 1-1,1-1 1,0 0 0,0 1 0,-1-1-1,1 0 1,0 0 0,0 1-8,1-1 18,0 0 1,0 0-1,0 0 1,0 0-1,-1-1 1,1 1-1,0 0 1,0-1-1,-1 1 1,1-1 0,0 0-19,20-11 196,-10 3-101,11-9 24,0-3-45,35-29 55,-18 23 34,-35 25-121,0-1-1,0 1 1,0 0 0,0 1 0,1-1-1,-1 1 1,0 0 0,1 0 0,-1 1-1,0 0 1,1 0 0,-1 0-1,1 0 1,-1 1 0,1 0-42,1 0 49,0 1 0,0 1 1,-1-1-1,1 1 0,-1 0 1,1 0-1,-1 1 0,0 0 0,-1 0 1,1 1-1,0 0-49,11 14 198,-6 3-57,-7-10-59,0 0 0,1 11-82,-2-10 30,-1-1-61,0 0 41,6 46 220,-6-38-237,-1-9-44,0-1-42,1 0-47,0 0-56,-1 0-62,1 0-70,0-5-23,-1 1 0,1-1 0,0 0 0,0 0 0,2 3 351,2 2-639,2-1-56,-2-2 62,2-1-59,0 0-70,1-1-78,4 2-270,8 1-622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299 218 3840,'0'0'-99,"-1"-1"60,0 0 57,1 0 50,-1 0 46,0 0 42,0 0 260,0-1 247,-2-1 1114,3 3-1200,-1 1-100,1 0-289,0 0-41,0 0-46,0 1-52,0 29 386,0 1-37,0-1-34,0 1-34,0 31 240,1 1-110,-1-1-98,1 0-82,0 0-68,0 0-56,0 8-29,7 127 122,-4-113-113,1-10 42,0 1 77,3 24-137,-1 0-42,2 27-32,0-1-46,6 25-44,15 74-69,-27-209 112,0 4 25,-1-7-37,1-2-38,-1-1-53,3 3-126,-3-7 66,1 0-39,0-1-42,1 0-46,0 0-50,0-1-54,-1-1-196,0-2-41,5-1-1403,-5-2 815,0-1 448,-1 1 171,-1-1 51,2-2-84,-1 1 51,0-3-67,2-3-270</inkml:trace>
  <inkml:trace contextRef="#ctx0" brushRef="#br0" timeOffset="942.495">5 239 3456,'-4'-17'980,"4"2"74,5 2 81,5-2 85,-2 7-814,1 0-91,0 1-77,1 1-63,9-5 31,13-3 19,-20 9-94,50-21 457,-9 4-174,1 2-104,1 2-105,2 6-106,5 2 32,8 3-131,-1 4 68,0 2 0,-1 3-1,39 8-67,3 7 114,-68-8 168,3 3-282,38 17 237,-2 5-42,-2 5-40,73 52 54,-6 7-114,-113-75-42,-1 2-35,1 1-34,-1 3 0,-1 2 16,7 10 18,-3 4 69,-2 3 105,-17-20 49,0 0-1,-2 1-240,-2 1 448,10 31-448,-14-31 164,0 1 0,-2 1 0,-2-1 0,-1 1 0,-1 2-164,-1-8 114,-2 1 1,0 0-1,-2-1 1,-1 1-1,-1-1 1,-2 0-1,0 0 1,-2-1-1,0 0 1,-2-1-1,-1 0 1,-1 0-1,-7 8-113,-13 13 263,-1-1 1,-3-2 0,-6 3-265,-40 35 345,-3-4-77,-21 9-13,-4-8-68,-4-10-64,60-39-58,-6 0-65,-31 10 38,-19 1-38,18-13-33,43-14-108,-73 12-72,78-17 85,-3 0-90,23-5 67,1 1-33,-17 0-211,20-2 151,1-1-34,-1 1-37,1-2-38,-1 1-43,1-1-43,-1 0-48,1-1-49,0 0-51,0-1-55,0 0-57,0-1-59,0 0-62,0 0-65,0-2-300,-8-2-656,23 7 1518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6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101 594 6144,'-7'-2'941,"0"-1"-44,-1 0-56,0-2-68,0 0-81,0-1-90,2-1-104,0 0-116,2 0-153,-1-1-39,-2-9 85,1 0-111,1 0-80,-4-33-9,6 30 12,0-38-4,3 39-20,1 1 0,1 0 0,5-18-63,-4 23 34,1 0-1,0-1 0,1 1 0,1 1 1,4-8-34,-5 11 10,1 0 0,1 0 1,-1 0-1,5-4-10,4-1 9,0 1-1,1 1 0,0 0 1,1 1-1,0 1 1,1 1-1,16-7-8,-16 9 4,-1 0 0,1 1 0,0 1 1,1 0-1,-1 2 0,1 0 0,0 1 0,0 1 0,0 0-4,7 4 21,1 0-1,-1 1 0,0 2 0,0 0 1,23 11-21,-40-14 20,-1 1 1,1 0 0,-1 1 0,-1 0 0,1 0 0,-1 1 0,0 0-1,0 0 1,0 0 0,-1 1 0,4 5-21,15 22 76,-18-23-60,-1 0 1,-1 1 0,0 0 0,-1 0 0,2 6-17,-3-7 28,0 0 0,-1 0-1,-1-1 1,0 2 0,0-1 0,-1 0 0,0 0-28,-6 44 205,-8 16 368,9-52-257,-1 0 1,-4 6-317,-10 16 470,-6 1 51,-1-6-78,-5-2-104,-3-3-90,-3-4-74,23-18-121,-1 0-1,0-1 1,-3 0-54,4-2 14,0-2 0,0 1 0,0-2 0,0 0 0,-1 0 0,-2-2-14,-13-1-168,5-3-72,1-5-98,13 2 123,0 0-35,-1-1-228,2 0 43,3 1 2,1 0 0,0 0 0,-4-4 433,-1-3-593,5 5 204,1-1-37,0 0-46,0 0-55,1-1-63,0 0-72,-1-1-80,1 1-90,-10-28-1943,9 21 1637,5 13 859,-3-7-441,0 0 59,0-1-75,-3-6-304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7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5248,'0'-5'713,"0"1"-273,0 2-114,0 0-51,0 2-36,0-1-35,0 1 107,0-1-111,0 1-92,1-1-74,-1 1-50,1 0-169,-1 0 158,1 0 51,-1 0 33,0 0 40,1 0 49,-1 0 57,0 1 65,0-1 69,1 0 79,-1 1 84,0-1 93,0 1 98,0-1 107,2 9-525,0 0-53,-1 1-47,-1-1-43,1 4-20,-1-1-44,0 3-30,-1 8-34,1 9-10,0 10 93,0 0-37,0 9-27,0 24-32,0 48 0,0-42 103,0-14 102,0-33-45,0-1 42,0-30-101,2-6-15,9-17 14,0-2-61,11-23-5,39-69 157,-27 55 19,3 1 1,13-11-200,-30 44 84,1 1 1,11-8-85,-16 17 42,0 1 0,1 1-1,18-10-41,-27 18 4,0 1 0,0 0 0,0 0 0,1 1 0,2-1-4,-8 3 4,1 1 0,-1-1 1,1 1-1,0-1 0,0 1 1,1 0-5,-2 0 5,-1 1 1,0-1-1,0 0 1,0 1-1,1 0 1,-1-1 0,0 1-1,0 0 1,0 0-1,0 0 1,0 1-6,0-1 12,1 1 0,-1 0 1,0 0-1,0 1 0,0-1 1,0 0-1,1 2-12,9 20 48,-7-8-28,0 0-1,1 7-19,-3-8 8,3 15-8,-1 18 71,3 17 3,-3-43-91,1-2-36,-5-16 44,1 1 0,0-1 0,0 0-1,0 0 1,2 1 9,-4-4-4,1 0-1,0 0 0,-1 0 0,1 0 1,0 0-1,0-1 0,0 1 0,0 0 1,0 0-1,0-1 0,0 1 0,0 0 1,0-1-1,0 1 0,0-1 0,0 0 1,0 1-1,1-1 0,-1 0 0,0 0 1,0 1-1,0-1 0,1 0 5,0-1-4,0 1-1,0 0 1,-1-1-1,1 0 1,0 1-1,0-1 1,0 0-1,1-1 5,19-14 4,27-26 49,23-19 80,40-28 137,-59 50 2,13-4-272,-27 21 136,5-2-136,-2 6 82,-33 15-51,0 1 0,1-1 0,-1 2 0,2-1-31,-6 1 21,0 1-1,0 0 1,0 0-1,0 0 1,-1 1-1,1 0 1,0 0 0,2 0-21,-3 1 17,-1-1 0,0 0 0,1 1 0,-1 0 0,0-1 0,0 1 1,0 1-1,0-1 0,-1 0 0,1 1 0,0-1 0,0 2-17,2 2 32,-1 1-1,1 0 0,-1-1 1,-1 1-1,1 1 1,-1 0-32,2 5 46,0 1 0,-2 0 0,1 3-46,3 26 193,0 38-193,-4-47 51,-3-33-54,5 51-178,-2-35 48,0 0-97,-1-7 20,1 0-61,0 0-71,0 0-78,1 0-89,0 0-97,1-1-105,0 0-116,-1-3 79,0 0-39,-2-5 405,-1 1 0,1 0 0,0-1 0,0 0 0,-1 1 1,1-1-1,0 0 0,0 0 0,0 0 0,2 1 382,4 0-1094,1 1 97,-3-2 279,-1 1 54,2 0-82,3 1-315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8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82 4480,'-7'-11'623,"3"5"-240,2 1-99,0 1-44,0 1 30,-3 0 196,-1 1 338,0 0-64,0 0-62,-1 0-59,0 0-59,0 1-56,1-1-55,-1 1-52,0 0-50,-1 0-50,1 1-46,0-1-45,0 0-44,0 1-41,0 0-39,0 0-37,0 0 13,-28 0 163,22 0-159,1 1 1,0 1-1,-1-1 1,1 2 0,-3 1-63,-39 14 249,21-2-128,24-10-98,1-1 0,-1 1 1,-3 4-24,-6 7-8,1 4-35,-17 31 10,22-31 48,0 1-1,2 1 1,1 0-15,1-3-6,1 0 0,2 0 0,0 0 0,1 1 0,1-1 0,0 1 0,2 0 0,1 11 6,0-27 0,0 1 0,1-1 0,-1 0 0,1 0 0,1 1 0,-1-1 0,1 0 0,0 0 0,0-1 0,0 1 0,0 0 0,1-1 0,0 1 0,0-1 0,0 0 0,1 0 0,0 0 0,-1 0 0,2 0 0,17 10 35,3-3 59,-14-8-20,-1 0 1,1-1-1,0 0 1,0-1-1,0 0 1,3-1-75,-5 0 88,1-1 1,0 0 0,0-1 0,0 0 0,-1 0 0,1-1 0,-1 0-1,0-1 1,0 0 0,4-2-89,-1-1 194,1-1 1,7-7-195,21-20 328,-10 5-114,-4 0-49,-3 2 24,-2-2 0,7-12-189,63-112 375,-74 120-242,-1-1 52,21-42 428,-26 52-336,-1 1 87,-8 19-111,-1 3-90,0 3-71,-1 2-53,0 12-63,-1-14 39,0 88 128,0-5-94,0-67-128,0 0 36,2 17 45,1-2 83,10 43 207,-8-52-234,1-1-39,2 4-67,2 0-101,-5-13 30,0-1-35,1 1-36,0-1-41,0 0-42,0 0-47,1 0-48,0 0-53,1 0-55,0-1-57,0 0-62,0 0-64,-3-5 124,-1-1-107,1 1-92,0-1-80,0 0-249,1 1-74,1 0-291,4 2-763,-6-5 1293,0 1 56,0-1-114,3 3-417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8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1 578 7040,'0'0'928,"0"0"-356,0 0-148,0 0-66,0 0-75,0 0-61,1-2 287,1-4 232,0 1-91,0-1-87,1 0-79,-1-1-74,-1 1-68,1 0-63,0-1-55,0 0-22,0-1-61,0 0-52,0 0-42,0-1-30,4-18-58,-4 15 56,0 3 46,0-1 67,4-22-128,-1 4 70,4-37 152,-7 45-187,1 0-36,-2 2-41,1 0-46,-1 0-57,0 0-63,1-2-110,-1 0-101,0 0-113,-1 0-125,0 10 277,1 0-35,-1 0-36,0 0-40,0 0-40,0 0-41,0 1-43,0-1-45,0-3-463,0-6-644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3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1693 2688,'-5'15'1056,"0"-15"-832,5 9 576,-3-9 192,3 0-256,0 0-96,-5 0-96,0-9 64,-4 3-352,-1-8 352,-7-1 224,-6-14-160,-9-8 0,-8-18-320,-6-19-128,-9-10-128,6-14 0,-2-6-64,9-11-32,7-2 32,8 4-32,9 4-96,7 4 64,11-1 32,11 5 0,7 4 0,12 8 0,17 13 0,12 10 64,19 17-96,2 18 0,-2 14 32,9 17 64,4 17-32,5 14 64,3 15-128,-3 9 0,-8 14 32,-16 9 0,-13 11 0,-9 12 0,-14 8 64,-8 1 32,-14 2 96,-11 9 32,-11 2 96,-11-7 32,-13-10-32,-8-1 32,-16-20 0,-11-12 96,-5-19-160,-6-22-96,-14-24-320,-16-21-96,-16-23-800,1-33-288,13-17-2496</inkml:trace>
  <inkml:trace contextRef="#ctx0" brushRef="#br0" timeOffset="749.993">1740 892 4480,'-8'0'1664,"-8"4"-1312,-11-1 640,14 5 160,-9 4-384,-10 5-96,0 3-192,0 9 0,0-1-256,5 1 160,4-2 32,4 2 0,11 3 0,8-4-384,3 1-160,16-1 256,9 1 128,13-6-96,4-2-32,14-1-640,5-12-224,-5-8-1664,5-8-1888,5-4 1120</inkml:trace>
  <inkml:trace contextRef="#ctx0" brushRef="#br0" timeOffset="1381.305">2223 916 5376,'-5'-17'2112,"5"14"-1664,0-1 544,0 4 64,0 0-320,0 0-96,0 12-224,0 3-96,5 5-192,-2 14-96,2 1 64,0 6-64,0 4-32,-1-1 32,1 5 32,-5-4-32,5-4 64,-5-6-128,0-15 0,0-6-128,0-14 32,0-14 128,0-9 128,0-9-96,0-2-32,-5-6 0,0-1 0,1 9 0,-1 4 64,0 4 96,0 7 128,5 14 160,0 3-256,10 3-32,4 6-160,4-1-32,1-5 32,8-3 0,5-3 0,0-9 0,8-8 0,0-5 0,-3 1 64,-5-1 32,-8 10-32,-2 1-64,-4 11 224,-4 6 160,-1 14-128,-8 9-64,0-6-192,4 20-64,4 16 32,1-3 0,9-5-192,-4-3 0,-3-10-1248,3-1-448,5-14-1664</inkml:trace>
  <inkml:trace contextRef="#ctx0" brushRef="#br0" timeOffset="1703.447">3082 1207 6016,'0'-3'2272,"0"-18"-1760,11-7 416,-3 16 64,0-1-384,11-8-96,-1-2-288,6-1-160,3 4-32,0 0-32,5 3 0,0 5 64,0 12 32,0 4-32,0 4-64,0 9 32,-6 3-32,-7 4 416,-11 8 256,-8 5 384,-13 11 128,-14 5-129,-13-1-95,-11 2-512,-4-19-288,1-18-608,12-26-256,11-19-1343,16-21-513,20-15-1568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4 131 7552,'-1'-3'867,"0"0"-71,1 1-69,-1-1-67,1 0-65,0 0-60,0 0-59,0 0-57,1 0-52,-1 0-52,1 0-47,-1 0-47,1 0-42,0 0-40,0-1-38,0 1-34,1-2-28,0 0-71,0 0-61,0 0-50,2-4-207,6-10-608,-8 14 729,0 1 57,-1 2-62,2-3-452,-1 1-96,1 1-247,2-3-618,-1 4 545,1-1-612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9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76 226 5504,'1'-3'194,"-1"0"-33,0 0-4,1-1 34,0-3 187,-1 4-207,0 0 44,0-1 7,0-1 46,0-1 54,0 0 60,0 3-464,0-1 113,0 0 98,0-1 85,0-3 201,0-1 100,0-22 1394,0 24-1543,0 0-44,0-3 37,0 0-104,0 2-103,0-1-40,0-18 149,0 15-105,0 1 90,0 5-76,0 0 39,0 5 223,0 4-118,-2 9-137,-1 0-51,-2 5-15,0 1-62,-11 38 27,0 31-23,2 9-53,4-3 90,5-3-58,3 0-55,3 1-54,-1-89 74,1 17-8,0 0 35,3 5 94,2-4 83,-2-11-57,1 0 33,-5-7-142,1-1-1,0 0 1,-1 0 0,1 0-1,0 0 1,0 1-1,0-1 1,0 0 0,0-1-1,0 1 1,0 0 0,0 0-1,0 0 1,1-1-1,0 2-34,0-2 38,-1 0 0,1 0 0,0 0 0,0 0 0,-1 0 0,1 0 0,0 0 0,-1-1 0,1 1 0,0 0 0,-1-1 0,1 0 0,0 1 0,0-1-38,25-12 336,-1-3-46,0-4-44,-1-2-39,22-26 106,-5 1-109,-21 24-126,17-18 471,6-3-549,9 1 332,-14 17-146,-34 23-154,1 0-1,0 0 1,0 0-1,0 1 1,1 0-1,-1 0 1,1 0-1,0 1-31,-4 0 24,1 1 1,-1 0-1,1 0 0,-1 0 0,0 1 0,1-1 0,2 1-24,-3 0 23,-1 0-1,1 0 1,0 1-1,0-1 1,-1 0 0,1 1-1,-1 0 1,1-1-1,1 3-22,16 18 116,-4 6-36,9 33 23,-9-13-2,0 9-101,2 17 14,-7-32-58,-1 0-54,0-4-10,-1-1-65,1 1-87,-1-1-111,0-1-102,-5-18 185,0-1-37,1 1-39,-1 0-43,1-1-45,-1 1-47,1 0-50,0-1-52,0 1-55,0-1-57,0 0-60,0 1-61,0-1-65,0 0-68,4 9-591,5 11-830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6:06.33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6073 2900 4864,'-1'0'-150,"0"-1"59,1 0 57,-1 1 53,0-1 116,0 0 119,-1 0 103,1 0 91,0 0 188,0 0 86,0 1 225,-1 0 550,1 1-32,1 0-575,-1 0-236,1 1-106,0 0-189,1 0-104,-1 0-117,0 0-117,0-1-35,3 13 421,1 3-61,-2-1-81,1 3-68,1 16 92,3 13-49,3 26-75,2 11-67,-1 0-55,-2-9-40,12 89 21,-2-13-3,-6-30 30,0 10 7,1 13-49,-4-30-41,1-8-40,1 17-121,-4-40 17,0-2-94,-2-26 12,1 2-83,-1-7-24,-3-16 68,0-12 48,-1 1-46,1-1-54,0 1-65,0-1-74,0 1-83,1-1-93,-1 1-102,0-11 212,-1 0-48,0 2-169,2 6-438</inkml:trace>
  <inkml:trace contextRef="#ctx0" brushRef="#br0" timeOffset="452.789">6011 2842 3456,'-2'-6'223,"-2"0"-17,-1-1 20,4 4-117,-1-1 34,1 0 9,0 0 35,-1-2 41,1 0 47,1 4-349,-1 0 54,1 0 50,-1-1 47,1 1 43,-1-1 40,1 0 36,-1-1 34,0 0 84,1 0 36,-1-5 438,-1-22 1841,2 23-2257,0 0-67,1 0-56,0 0-51,0-2-12,2 0-45,-2 6-90,1-1-1,0 1 1,0 0 0,0 0-1,0 1 1,1-2-51,12-13 250,3 2-35,3 4-36,1 2-35,1 2-36,0 2-35,0 2-36,0 1-35,-5 2 13,0 0 1,0 2 0,0 0 0,0 1-1,6 2-15,-20-3 2,21 3-9,0 2 1,0 1 0,-1 1 0,23 10 6,-41-15 3,37 15 105,-1 3-1,0 1 1,35 27-108,-3 3 83,-44-29-37,0 1 1,11 12-47,-31-25 32,0 1-1,0 0 0,0 1-31,-3-2 55,0 0 0,-1 1 0,5 11-55,3 16 151,-4 3 66,-4 2 64,-4 2 62,-5-5-23,-7-7-66,3-17-59,0-1 0,-9 13-195,13-24 28,-10 17 158,-1-1 1,-3 2-187,-17 17 213,-2-3-37,15-18 59,-20 14-235,21-19 129,-22 12-129,-23 5 17,-7-1-115,30-15-251,-9 0 349,10-4-199,17-6 46,0 0-41,0-1-50,0-1-60,4 0 0,0-1-53,0-1-58,-1 0-62,1 0-69,0-1-72,0-1-79,0 0-83,9 0 204,1 0-55,-3 0-180,-7 0-465,20 1 1274</inkml:trace>
  <inkml:trace contextRef="#ctx0" brushRef="#br0" timeOffset="832.775">7318 2495 4096,'-1'1'571,"0"0"-83,1 0-76,0 0-67,0 1-59,0-1-53,0 1-43,1-1-36,0 2 47,2 4 176,-2-4-232,1-1 38,-1 0 18,0-1 49,-1 1 59,1 0 66,1 2 49,0 1-34,3 4 294,-1 1-117,0 0-106,-1-2-177,0 0-47,-1 0-44,1 0-36,3 8 63,-1-1-89,9 23 78,6 24 301,-3 1-80,-3 2-74,-3 1-67,-2 0-59,-2 1-52,0-2-46,-2 0-38,-3-47-73,9 129 217,-2 1-74,-4 1-59,-2 0-46,-1 30-32,-5 236-17,2-372-131,1 1 85,-1 97 137,1-80-138,0-31-40,0 1-55,1 0-64,-1 0-76,0-10 35,0 0-45,0 0-48,0 0-52,0 0-55,0 0-59,0 0-63,0 0-66,0-9 34,0 0-60,0 1-187,0 6-484</inkml:trace>
  <inkml:trace contextRef="#ctx0" brushRef="#br0" timeOffset="1284.568">7226 2390 4736,'-10'0'589,"-1"-1"255,6-1-458,0 0 145,2 1-225,-1-1 35,3 2 126,1-1-93,-1 0-83,1-1-69,0 1-67,0-1-40,0 0 15,1-4 102,0 5-113,-1 0 53,3-5 69,0 1-34,4-6 119,1 0-96,2 1-71,18-16 121,-15 16-133,-5 3-9,20-16 230,2 1-66,1 1-55,1 1-46,27-14 80,-10 10 251,46-17-532,-29 20 153,3 5-59,-39 11-40,23 0-54,-26 4 2,0 2 0,0 0 0,17 4-2,-23-2 0,0 1 0,0 2 0,0 0 0,-1 1 0,0 1 0,-1 0 0,1 2 0,9 6 0,-13-5 23,-1 0 1,9 9-24,-9-7 47,-2 1 0,9 11-47,4 9 46,-3 2 48,-5 1 39,-2 2 35,-10-21 14,-1 1 1,2 16-183,-4-16 123,-2 0-1,1 0 1,-2 1-1,-1-1 1,0 0-1,-2 0 1,0 0 0,-2 4-123,-1 0 168,-2 1 0,0-1 1,-3 3-169,-4 5 193,-1-1 0,-2 1-193,-10 11 291,-5 3-291,-33 38 220,22-35 79,-29 26-299,18-25 98,-8 2-45,-3-4-88,10-10-82,-3-3-96,-1-2-114,30-17 116,-1-1-35,2-1-134,0-1-76,-1-1-68,0-1-60,-6 0-183,0 0-60,-8-1-224,-21 1-594,-1-4-2211,-10-4 3856,75-2-21</inkml:trace>
  <inkml:trace contextRef="#ctx0" brushRef="#br0" timeOffset="-786.977">2620 4199 3712,'-2'3'208,"1"-2"22,-1 1 50,2 0 41,-1-1 33,2 0 261,3 0 353,-4-1-547,1 0-43,-1 0-41,1-1-37,0 1 195,0-2-118,0 1-52,0-2-102,1-4 208,0 4-186,-2 2-74,1-1 46,6-17 508,0 1-228,3-6-45,24-58 164,-14 31-282,-1 3-93,53-136 467,-65 164-653,96-277 599,14-69-109,-78 239-400,-4 13-40,19-58 3,25-60-2,-20 60-32,-11 31-14,0 3-51,55-141-105,-31 91 71,37-94 109,-90 230-29,-7 17-18,9-16-37,1 13 44,-18 31-20,1 0-1,0 1 0,1 0 0,1-1-23,-6 6 4,-1 1 0,1 0 0,-1-1 0,1 1 0,0 0 0,-1-1 0,1 1 0,-1 0-1,1 0 1,0-1 0,-1 1 0,1 0 0,-1 0 0,1 0 0,0 0 0,-1 0 0,1 0 0,0 0 0,-1 0 0,1 0-1,0 0 1,-1 0 0,1 1 0,-1-1 0,1 0 0,0 0 0,-1 1 0,1-1 0,-1 0 0,1 1 0,-1-1 0,1 0-1,-1 1 1,1-1 0,-1 1 0,1-1 0,-1 1 0,1-1-4,8 12 36,0 1-44,-8-11 2,4 6-18,9 16-20,-2 2 75,6 24 58,15 38 104,11 20 12,-5-16-101,142 325 238,-134-299-286,13 38-35,15 42 14,6-1 47,45 102 118,-22-70-13,-1 0 10,-50-102-106,2 10-84,1 3-83,-6-10-67,-31-75 10,-9-24-3,1-1-60,-1 0-75,0 0-87,0 1-117,-9-29 410,5 17-470,-2-6 118,-1-3 8,0 0-73,0-2 12,-1 0-73,0 1-81,0-1-92,-1-2 50,1 0-55,-1 1-198,1 3-519</inkml:trace>
  <inkml:trace contextRef="#ctx0" brushRef="#br0" timeOffset="-419.958">3163 3033 6656,'4'0'626,"0"0"-36,0 0-35,0 0-34,4 0 421,0 0-124,1 0-116,-1 0-108,0 0-101,1 0-91,-3 0-171,0 0-37,6 0 89,-1 0-118,1 0-96,-2 0-68,-1 0-33,33 0-252,-28 0 270,-6 0 55,0 0 45,-1 0 51,0 0 60,52 0-85,-10-1-36,111-7 72,253-26 49,-110 20-223,-169 15 90,-88 0 6,2 1-94,0 1-105,1 0-114,0 2-125,-24-3 135,-1 1-35,-1 0-37,1 0-36,-2 0-39,1 0-39,-3 1-87,0-1-61,8 1-310,12 2-533</inkml:trace>
  <inkml:trace contextRef="#ctx0" brushRef="#br1" timeOffset="17695.692">2883 5485 3712,'-11'-7'394,"0"0"-66,1 0-58,0 0-47,-8-8 117,-10-13 112,17 15-228,0-1 63,1-2 85,-15-21 275,7 13-257,2 2-107,1 0-61,-23-28 117,-60-66 378,63 76-403,16 18-142,-1 0-38,-16-18 36,-16-26-38,14 11-130,-23-49-2,-27-65 36,48 89 6,18 34-48,0-1 44,-1-9 50,-10-30 93,3-1 6,11 29-91,4 9-47,0 0-42,-17-68 100,5-1 0,-7-86-107,10-19 44,9-2-83,11 127 249,2-135 425,3 161-496,0 1-67,-1 51-67,21-345 353,3 185-232,-2 70-66,16-42-60,-20 92-2,3 1 0,3 0 0,2 1 2,6-3-56,1 2 1,33-41 55,-39 61 1,181-242-103,-154 217 80,9-4 22,0 8 23,4 4 34,165-114-19,-207 152-38,128-83 33,-76 57-50,2 3 1,9 0 16,43-17-1,84-35 12,-137 63 9,50-10-20,83-13-38,-60 15 46,-94 23-9,100-20-112,-84 22 99,11 3 14,26 2 0,-1 4 21,105 11-21,-93 0-87,226 21 64,-253-16-6,8 3 92,33 4-51,17 4-120,-34-6 45,0 2 133,56 8 79,-165-25-148,292 44-7,-163-19 7,53 11-29,2 0-182,-131-25 171,3 2 37,-38-9 13,148 33 102,-86-18-108,-6-2-43,-51-11 26,89 21 0,-37-6 73,12 8-61,5 9 180,14 11-180,19 14 94,-51-23-66,8 3-58,37 19-10,33 26 118,-82-42 56,3 7-134,22 26 52,-38-23-39,-3 1-1,-3 4 1,8 14-13,74 106 28,-62-60-8,-34-39-36,32 89-15,-15 7 40,-48-129 79,1 21-88,-3 1 30,0 43-30,-3 74 9,-9-65 40,-3-75 60,-3 18-109,-12 51 49,-3-21-4,-9 16-45,-1-13 199,-5-2 0,-37 73-199,-13-4 118,-10-3-101,45-80-65,-45 74 54,-54 73 154,84-141 32,-37 36-192,47-65 64,-17 10-64,-242 220-84,177-175 24,-56 32 60,79-70-2,-2-5 0,-4-6 0,-123 51 2,48-36-131,-1-3 48,-1 0 45,1-1 40,24-11 30,55-20-48,-3-6 0,-69 13 16,-8-13 110,-108 5-110,84-27 12,2-13-113,71-8 114,16 0 91,-10-4-172,17-8 30,-60-16 38,36 0 86,9-4-86,42 5-113,-77-34 113,96 26-8,48 21-5,-95-42-73,12 4 65,-9-7 48,78 37-39,-121-64-8,145 75-2,0 0-40,-21-11-156,-97-50-806,110 58 858,0 1 58,17 9 68,1-1-35,-1 0-35,0 0-35,0-1-36,0 1-35,0-1-35,0-1-36,0 1-34,1-1-37,-1 0-34,1 0-36,1-1-35,0 1-36,0-1-35,1 0-36,-1-2-285,-4-6-556</inkml:trace>
  <inkml:trace contextRef="#ctx0" brushRef="#br1" timeOffset="19114.898">720 101 4736,'2'3'646,"0"0"-84,1 1-74,0-1-65,3 2 82,0-1-77,14 8 778,-13-7-606,3 0-223,0 0-46,0 0-43,0 0-40,3 2 32,0 0-61,1 0-54,-1 0-46,5 3-16,0 0-55,40 28-19,-34-18 52,40 33 75,-32-26-112,0 0-41,0 0-56,0 0-69,-11-8-5,-1 0-42,0 0-45,-1 0-50,55 57-1032,-43-42 682,-14-16 244,0-1-43,0 1-52,-1-1-61,1 0-71,-1 0-79,1 0-88,0 0-96,29 30-1711</inkml:trace>
  <inkml:trace contextRef="#ctx0" brushRef="#br1" timeOffset="19729.256">0 1761 4992,'2'-2'626,"0"1"-117,0 1-103,-1 0-89,0 0-33,0 1-83,0 0-34,0 2 21,0 0-22,0-2-9,0 0 18,-1 1 50,1-1 9,0-1 48,1 1 55,-1 0 61,4 0-126,-1 0-33,6 1 149,1-2-104,-1-1-86,-1 0-91,0-1-34,18-4 26,-8 2-30,-7 2 31,31-6 49,2-1-63,8-4-42,28-8-37,-17 4 7,-22 6 27,-20 6-19,38-9 41,-21 5-78,-5 2-71,-1 0-97,-12 3 8,0 1-55,0-1-63,0 1-67,0 1-75,1 0-82,-1 0-88,1 1-95,9 0-339,14 1-642</inkml:trace>
  <inkml:trace contextRef="#ctx0" brushRef="#br1" timeOffset="20283.773">58 3886 3840,'1'0'415,"-1"0"-52,0 0-47,1 0-45,-1-1-40,0 1-38,1-1 95,0 0-144,0 1-49,1-2-16,4-2 8,-4 3-5,1-1 61,-1 1 53,1 0 81,0 0 94,1 0 110,5-1-36,0-1-46,0 0-44,0 0-42,-1-1-39,1 1-36,9-5 139,-7 3-207,-1 0-36,11-5 41,4-3-84,13-8-66,-6 3 31,-11 7 70,64-33-55,-7 5 20,-27 11-77,-8 5-60,-2-2-73,-7 4-120,2-3-87,1 0-100,1-1-111,-10 7 39,0-1-79,-10 7 118,0 1-41,3-3-139,11-6-365</inkml:trace>
  <inkml:trace contextRef="#ctx0" brushRef="#br1" timeOffset="21445.698">918 5029 4352,'22'-12'1982,"-7"5"-752,-2 2-298,1 0-112,-7 2-412,1 0-49,-1 0-54,1-1-60,-1 1-65,1 0-68,-1-1-74,0 0-79,30-19 188,4-5-147,-8 4 26,-14 10-57,1-1-51,0 1-62,0 1-76,8-5-32,0 0-119,1 1-124,0 0-125,0 1-130,-14 9 326,0-1-34,0 1-34,1 0-35,-1 1-34,0-1-35,19-6-579,16-6-512,-49 19 1653</inkml:trace>
  <inkml:trace contextRef="#ctx0" brushRef="#br1" timeOffset="22181.729">3217 6947 4224,'-4'-6'1319,"4"3"-473,-1 0-175,2 1-41,-1 0-143,1-1-40,0 1-45,0 0-50,1-1-4,-1 0-90,0-1-100,0 1-108,4-22 352,0 1-86,-2-2-74,1 0-61,-1-6-31,0 0-52,4-61 84,-6 76-137,1-15-22,0 12-50,-1 3-70,0 0-102,1 3-68,-1 0-111,0 7 141,0 0-35,0-1-37,0 1-40,0 0-99,-1 2-61,1-2-160,0-3-401,-1 10 1046</inkml:trace>
  <inkml:trace contextRef="#ctx0" brushRef="#br1" timeOffset="22770.158">4497 7080 6144,'-3'1'861,"0"0"-105,0-1-96,1 0-90,0-2-85,0 1-77,1-2-70,-1 1-64,1-1-96,0 1-34,0-3 60,-1-2-79,1-3-80,-1 1-21,-6-45 37,6 31-64,1 6-44,1 0-52,0-1-92,0 0-102,0 9 102,0 0-34,1 0-35,-1 0-39,0 2-111,0-1-73,1 0-168,-1-5-402</inkml:trace>
  <inkml:trace contextRef="#ctx0" brushRef="#br1" timeOffset="23216.961">6431 7124 4480,'0'-8'1240,"0"1"-57,0 2-441,0 0-49,-1 1-161,1 0-47,0 0-51,-1 0-60,1 1-110,-1-1-47,1 1-52,-1 0-54,0 0-57,0 0-61,1 0-65,-1 0-66,-5-16 43,-1 0 88,-1-3 76,-4-11 100,5 15-87,0-1-48,2 7-52,1 0-43,0 1-29,1 1-40,0-1-46,0 1-50,0 1-5,1 0-41,0 0-45,0 0-46,0 0-51,1 0-52,-1 0-57,1-1-58,-1-3-372,0-6-563</inkml:trace>
  <inkml:trace contextRef="#ctx0" brushRef="#br1" timeOffset="23684.712">7937 6841 4224,'0'-2'1052,"0"-1"-104,-1 0-98,1 1-94,-1-1-88,0 0-82,0 0-77,0 0-71,-1-1 0,1 1-85,-1-1-77,0 1-67,-1-2-33,1 1-67,-1-1-43,-2-3-44,1 1-5,2 2 37,-1 2 41,2-1 64,-29-57-19,18 33-105,-1-3-41,0 0-70,3 5-58,0 1-77,1 0-91,0 1-104,6 13 105,-1 1-88,1 1-75,0-1-64,0-1-173,0 0-55,-3-22-1630,4 15 1057,-2-7-526</inkml:trace>
  <inkml:trace contextRef="#ctx0" brushRef="#br1" timeOffset="24132.514">9236 6214 4480,'0'1'871,"0"0"-77,-1 0-72,0 0-69,1 0-66,-1-1-63,0 0-58,0 0-56,-1 0-52,1 0-48,-1 0-45,1-1-41,-1 1-38,1-1-35,-3 0 63,1-1-109,0 1-52,-6-5-30,5 4 17,1 0 89,2 1-17,0 0 40,-15-10 18,1-1-74,-2-2-48,-22-24-10,25 21 10,-21-29 17,11 11-55,4 6-49,2 0-64,8 14 5,-9-13-318,11 14 158,0 0-38,0 1-41,0-1-44,1 1-49,-1 0-50,3 3 1,-1 0-51,-1-2-155,-3-5-395,10 17 1076</inkml:trace>
  <inkml:trace contextRef="#ctx0" brushRef="#br1" timeOffset="24580.32">10239 5365 6272,'0'-4'704,"0"2"-81,-1-1-76,0 1-68,-1-1-63,1 1-57,-1 1-49,0-1-43,-2 0 84,0 0-69,-9-3 408,9 3-415,-1 0 64,-7-3-44,-2-1-59,1 0-53,0-1-45,-2-1-20,0 0-41,-29-17 37,36 20-91,-11-6-39,0-2 0,1 0 0,1-1 0,-10-11 16,-4-2-42,15 12 44,-1-1-72,-1 0-68,0-2-62,0 1-57,1-1-52,0 1-48,1 2-42,-1-3-252,0 1-90,-2-3-236,-7-8-590,12 13 580,-4-6-554</inkml:trace>
  <inkml:trace contextRef="#ctx0" brushRef="#br1" timeOffset="24983.242">11086 4035 6144,'-12'3'838,"4"-1"-322,3-1-134,1 0-60,1 0-68,1-1-55,-10 0 244,7-1-324,1 1-36,-7-1 55,5 1-50,0 0 9,1-1 20,-1 1 45,0 0 13,-1-1 43,-1 1 47,0-1 55,3 1-199,-15-2 195,-20-6-12,-48-23-107,29 8-159,57 22-38,-37-16-3,1 0-55,1-1-67,0-1-84,1-1-97,1 0-111,17 9 163,0 1-34,0-1-34,0 0-38,-36-22-834</inkml:trace>
  <inkml:trace contextRef="#ctx0" brushRef="#br1" timeOffset="25469.94">11548 2390 5376,'-6'2'329,"4"-1"-182,-1 1 31,-4 2 184,4-3-198,0 0 44,-1 0 7,-1 0 47,0 1 55,-1-1 61,3-1-427,1 1 57,-2-1 50,1 1 46,-2 0 121,-1 0 69,-6 1 310,-9 1 493,11-2-658,0 0-51,-1-1-90,8 0-269,-15 0 173,-1 0-54,-2 0-47,1 0-41,-5 0-33,0-1-39,-46-2-143,28 0-39,15 2-33,5 0-55,1 1-111,0-1-102,11 1 196,1 0-38,-1 0-40,0-1-42,0 1-46,1-1-47,-7 0-429,-7 1-598,24 0 1529</inkml:trace>
  <inkml:trace contextRef="#ctx0" brushRef="#br1" timeOffset="25964.618">11209 728 4992,'-5'2'644,"0"1"-35,1 0-35,-1 0-36,1 1-35,0-1-36,0 1-35,0 1-36,-2 0 71,0 1-62,0-1-62,-1 0-63,-8 6-23,0-1-48,0 0-43,-1 0-37,-3 1-17,0 1-39,-5 1-25,-12 8-26,-12 6-9,16-8 41,6-4-169,0 0 88,0 0 57,-35 18 109,23-12-123,18-11-59,1 0-49,0 0-60,-1 0-68,5-2-7,0 0-52,0 0-59,0 0-62,0 0-68,0 0-73,0 0-78,1 0-82,-28 16-1878,26-14 1553,6-4 424,0 1 61,-2 0-50,-5 4-230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9:5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5504,'7'-2'-29,"0"0"-63,0 0-69,-1 0-75,-2 0 19,0 1-42,0 0-47,-1 0-47,4 0-413,0 0-463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3:48.6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102 132 4352,'3'-10'440,"2"0"74,0 0 66,1-1 55,1-2 233,0-1 53,-5 10-559,0 0 0,-1 0 0,1 0-1,-1 0 1,0-1 0,0 1 0,-1 0 0,1-4-362,-1 5 53,-1-1 61,0-1 83,-1-1 182,2 6-354,0 0 0,-1-1 0,1 1 0,0 0 0,0 0 0,0-1 0,0 1 0,-1 0 0,1 0 0,0-1 0,0 1 0,-1 0 0,1 0 0,0 0-1,0 0 1,-1-1 0,1 1 0,0 0 0,0 0 0,-1 0 0,1 0 0,0 0 0,-1 0 0,1 0 0,0 0 0,0 0 0,-1 0-25,-2 1 188,-1 2-38,0 2 33,0 0-35,-2 6 63,-2 4-70,-1 7-32,5-11-48,-9 22 48,-5 21-109,6-7 38,-5 41-38,6-5 25,6-28 20,1-9 21,1 0 35,-6 173 512,10-110-353,5 0-40,7-1-49,7-1-54,8-2-61,-11-55-69,5 4 13,30 61 57,-15-43-12,19 24-45,-22-44 27,2-2 0,5 2-27,-8-14 73,20 17-73,-25-29 33,2-1 0,0-2 0,2 0 0,0-3 0,2 0 0,8 2-33,0-3 37,1-2-37,45 13 0,24-1-75,-59-18 89,5-3-14,-12-3 89,21-2-89,-25-3 148,30-4-148,-25-1 3,-1-2 0,1-2 0,8-5-3,-36 9-1,0-1-1,-1-1 0,0-1 1,0-1-1,-1 0 0,0-2 1,-1 0-1,0 0 1,2-4 1,5-6 28,13-18-28,47-62 106,-62 74-75,80-110 225,-79 103-172,-2-1-1,-1-1 0,2-9-83,62-177 378,-38 68-198,-15 24-115,-8-2-106,-11 48 115,6-114 23,-13 127-29,-1-5 56,-2 0 78,-2 41-199,1-25-109,2 40 109,2 2 49,-4 14-79,1-3 38,1-4-30,-1 7-27,0 0-34,1-2-146,-1 3 60,0 0-41,0 0-117,1 1-79,1 0-90,-1 0-96,1 1-106,0 1-114,0 0-123,-1 1 417,0 0-34,2 1-660,-1 4-686,-1 7-1326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3:49.428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730 201 4992,'2'-4'523,"-1"1"47,1 1 161,-1 1 427,1 3 791,-1 0-1333,-1 0-34,0 2 84,0-1-87,0 1-107,0-2-283,0 0-33,0 0-37,-1 0-39,1 0-42,0 0-43,0 0-47,0-1-48,0 1-52,-1-1-53,-3 32 853,-2-1-124,2-4-167,0 1-90,0-1-87,1 1-86,-4 65 217,3 0-92,1 17-42,2 57-1,1-23-14,-2-47-2,0 5-135,0-15-64,-1 118-109,2-80 131,1-70 52,-1 0 37,1 0 43,0 0 50,0-45-276,0 0 82,-1 4 83,0 9 118,1-13-125,-1-3-43,1 1-45,-1-1-58,1 1-69,0-1-83,0 1-95,-1-1-106,1 0-120,0-5 104,0-1-39,-4-2-1127,2-2 670,1 0 372,0 1 145,0-1 56,1 1-152,0-1-39,0-3-1295</inkml:trace>
  <inkml:trace contextRef="#ctx0" brushRef="#br0" timeOffset="1108.039">10 29 3968,'0'0'895,"0"-1"-88,1 1-82,-1-1-78,1 1-75,-1-1-69,1 1-65,0-1-61,0 0 1,0 1-74,1-1-67,-1 1-58,1-1-32,0 1-60,0-1-45,2 0-60,2-1-36,-4 2 90,0-1 51,-1 0 38,0 1 56,1-1 66,-1 1 75,6-5 137,2 2-84,-1 1-77,1 0-69,1 1-61,0 0-52,0 1-46,0 0-37,7 2-38,22 4-116,-28-4 110,-1 0 35,-2 0 37,40 5 85,13 0-146,-3 0 75,-18-1-56,23 7 166,-25-5 0,0 3-1,29 11-184,-46-14 19,0-1 0,1-1 0,6 0-19,2-1 1,0-2 1,0-1 0,23-1-2,18-5 14,1-4 37,24-5 110,-57 8-147,55 2-50,-61 3 68,-10 0 22,-18 0-53,0-1 0,0 1-1,-1-1 1,1 0 0,0-1 0,1 0-1,29-12 76,-10 3 35,-22 10-8,-1 1-60,0-1-55,-1 1-52,0 1-48,0-1-45,0 1-40,-1 0-38,0 0-209,0 1-70,-1 1-176,-1 2-439,-1 0-33,3-2 590,-1-1-37,-2 8-1346</inkml:trace>
  <inkml:trace contextRef="#ctx0" brushRef="#br0" timeOffset="1966.743">10 2082 2816,'-2'0'264,"-1"0"-9,2 0-51,0 0 25,0-1 78,0 0 28,1 1 85,0-2 102,-1 1 115,2 1-245,-1 0-42,1 0-38,0 0-34,0 0 84,1 0-56,3 0 193,1 0 104,-4 0-137,4 0-122,0 1-42,0 0-39,1 0-34,6 2 147,0 0-82,14 4 239,-10-4-359,0 0-42,17 2 36,-4 0-95,39 4 15,-48-6-35,-2-1-175,1 1 48,0-1 43,0 1 40,9 1 69,0 1 65,0-1 52,0 1 38,87 19 799,-78-14-756,0 1-89,65 15-39,0-6-88,-76-16-60,0-2 0,19-1 0,-1 0 0,28 1 14,-2-4 41,-49 0 34,-6-2-35,1 0 0,9-4-54,-1 0 96,-2 0 40,-15 5-154,-1 1-68,-5 2 117,-2 0-46,1-1-47,0 1-49,-1-1-48,1 0-52,-1 0-52,1 1-53,-1-1-54,0 0-56,0 0-57,0 0-58,0 0-60,0 0-61,0 0-61,0 0-64,0 0 98,0 0-44,0 0-44,0 0-45,0 0 21,0-1 35,0-2-1405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1:41.467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75 417 4992,'-1'0'48,"-1"0"109,0 0 73,1 0 63,1 0 53,0 0 293,1 1 438,1-1-188,0 0-324,0 1-129,0-1-45,-1 1-107,1 0-47,-1-1-54,0 1-60,4 3 374,0 0-65,-1 0-61,-1 1-54,1 0-51,-1 1-43,0 0-39,-1 0-34,3 9 106,3 22 121,-6-27-212,4 20 160,0 0-53,-2 0-50,1 0-43,3 30 73,-1 0-106,15 105 90,50 198-116,-33-209-100,-15-69-43,2-1-33,1-1-43,3 0-50,-22-61 21,4 12-16,9 22-109,-15-37 128,1 0-37,-1-4-8,0 1-37,0-1-44,0 1-49,-1-3 9,0 0-42,0 0-44,0 0-48,0 0-51,1 1-54,-1-1-58,0 0-60,-1-5 119,0 1-51,0 1-166,2 5-428</inkml:trace>
  <inkml:trace contextRef="#ctx0" brushRef="#br0" timeOffset="599.258">150 577 2816,'-15'-23'401,"-7"-14"185,13 21-359,0-4 42,7 14-283,-1 0 94,0-1 84,0 0 73,0 1 11,0 0 39,-3-6 378,2 3-182,-14-24 1531,13 24-1526,0 0-52,0 1-63,-1-1-89,1 2-108,2 3-133,0 0-34,1 1 45,-1 0 1,1 0 0,0 0-1,1-1 1,-1 1 0,0-1-1,1-1-54,-1-2 111,1 0 36,2 7-137,-1 0 0,0-1 0,0 1 1,0-1-1,0 1 0,0 0 0,0-1 0,0 1 1,1 0-1,-1-1 0,0 1 0,0 0 1,0-1-1,1 1 0,-1 0 0,0 0 0,0-1 1,1 1-1,-1 0 0,0 0 0,1-1-10,9-3 125,15-1 43,-23 5-153,60-7 193,1 2-37,62 1 77,-31 6-133,-1 5-48,93 18-36,-62 0-77,118 40 46,-122-25 46,-2 4 74,-117-44-119,92 37 87,3 3-64,-36-12-44,-1 2 0,8 8 20,-33-16-7,-2 1 0,3 4 7,-12-6 23,14 14-23,-19-16 43,-1 1 0,12 20-43,-16-20 58,-1 1 0,-1 0 0,3 9-58,-2-2 17,-2 1 40,-1 1 36,-1 0 34,-3-10 221,0 21-348,-3-23 228,-2 0 0,0 10-228,-2-5 213,-1 0-1,-2 7-212,-1-6 186,0-1-1,-2 2-185,-2 0 325,-8 18-325,-18 21 288,12-26 119,-20 21-407,-73 77 552,45-63-271,-5-4-69,-3-5-65,-4-5-58,-4-6-54,-3-5-46,-2-6-41,-3-7-36,31-15-198,42-15 151,0 0-34,4-2-3,0 0-33,0-1-39,0 0-42,-5-1-138,0-1-84,0-1-92,1-2-101,-1-1-110,2-1-120,11 2 418,0-1-33,0 0-34,0-1-36,-6-3-615,-5-5-706</inkml:trace>
  <inkml:trace contextRef="#ctx0" brushRef="#br0" timeOffset="1245.048">3035 312 4096,'8'-4'982,"6"1"758,-8 4-1024,1 1 53,-3 0-411,-1 1-49,1 1-55,-1 0-65,3 6 232,0 1-43,-1 0-41,-1 1-37,3 12 198,-2 1-117,-2-5-146,-1 1-51,0 4-13,-1 12 22,2 14 64,2 29-9,-1 1-56,2 21-15,1 1-58,-5-80-97,11 129 86,3 0-73,-1-16-22,14 100 1,-7-78 72,-7-56-34,-6-35-68,-5-43-174,2 30-195,-5-35 215,1 1-60,-1 0-70,0 2-140,-1-11 169,0 0-38,0 0-41,-1 0-47,1 0-47,-1 0-54,0 1-430,0-7 417,0 0-39,0 3-416,-2 3-601</inkml:trace>
  <inkml:trace contextRef="#ctx0" brushRef="#br0" timeOffset="1816.212">2163 242 3840,'-5'-9'1128,"2"0"-99,4-1-116,-1 5-506,1 0-36,1 0-39,0 0-40,0 0-44,0 0-45,1 0-48,-1 1-50,0-1-53,1 1-54,-2 2-15,2-4 140,1 0 0,0 0 0,1 1 1,2-3-124,22-19 543,-6 10 640,20-10-1183,-36 23 111,35-18 466,3 6-91,0 6-83,1 3-75,2 4-68,0 3-59,0 2-52,0 0-44,33 2-6,35 0 96,3 2-99,132 5-35,-144-11 17,52-7 100,-27 1-37,-45 5-79,-64 1-125,-1 0 44,52 2 92,-42-1-67,-13 1-33,0-1-34,4 1-74,0 1-82,1-1-97,-1 2-114,-12-2 167,1 0-35,-1 0-36,0 0-39,1 0-40,-1 1-43,0 0-44,1 0-46,-6-2 151,0 1-81,-1 0-86,1-1-92,0 2-95,-1-1-103,0 0-106,0 1-113,-2-1 458,0 0 34,5 5-1035</inkml:trace>
  <inkml:trace contextRef="#ctx0" brushRef="#br0" timeOffset="2417.187">2487 2238 5120,'-4'0'679,"1"0"-260,1 0-110,0 0-47,1 0 423,2 0-82,-1 0-75,1 0-69,1 1-63,0-1-57,0 1-50,0-1-46,1 1 0,0 0-46,3 0 63,8 1 254,-10-1-308,0-1 53,20 0 243,1 0-68,-1 0-63,1 0-58,-1 0-52,0 0-49,1 0-42,-1 1-39,20-1 26,-1 1-79,100 3-13,-81-2 52,17 1-169,0-1 72,-1 0 58,0 0 48,16-1 71,169-4 466,-149-1-410,-3-2-137,-4 1-49,53 0-15,-55 5 39,59 9-91,-133-5-56,15 4 56,-14 0-58,-14-4-9,-1 1-36,1 1-42,-1 0-51,-3-1-12,0 1-45,0-1-50,0 1-54,0 1-60,-1-1-64,1 1-67,0 0-74,3 2-341,-6-3 166,1 0-72,2 0-405,8 2-785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5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1819 4736,'1'9'913,"1"-1"-88,1-1-82,2-1-79,1-1-74,0-1-69,2-1-66,0 0-61,0-1-56,1-1-52,0 0-47,1 0-44,-1-1-39,0 0-33,9-1 36,0 1-78,27-1 113,61-7 358,-74 4-418,0-1-43,56-8-72,-1 6-92,-4 0-38,11-3 3,1-2 50,18-3 35,56-12 30,-129 20-1,23-4-14,1 3 0,63-1 8,-116 9-3,23 0-33,2 1-50,0 0-56,-3 3-66,-28-3 44,0-1 48,9 2-139,-9-2 105,0 1-95,-2-1 72,0 0-41,0 0-79,0 0-67,0 0-74,0 0-83,0 0-90,0 0-100,0 0-107,1 0-116,0 0-382,2 0-554</inkml:trace>
  <inkml:trace contextRef="#ctx0" brushRef="#br0" timeOffset="1108.831">18 1012 3968,'-3'5'416,"0"1"-48,0-1-42,1 1-40,-1 6 187,1 1-105,1 2-20,1 11 149,0-15-260,1 3 106,-1-1 96,0 7-111,1 1-57,0-1-53,0 1-45,0 0-39,1 0-34,1 21 25,5 59 25,-2 7-36,1 2 68,19 219 514,-18-240-509,1-1-65,4 17-38,12 51-35,-23-143-272,1 0 79,-1 0 68,1 0 58,-1-1 44,1 0 35,1 8 93,6 26 263,-6-32-331,-1 0-44,0-4-48,0 1-39,-1-1-44,1 0-50,0 1-56,0-1-62,0 0-67,1 0-75,-1 0-79,0 0-85,1 0-92,0 0-97,-1 0-103,1 0-109,0 0-115,1 0-120,-5-9 709,0 0 50,0-1-41,1 0-188</inkml:trace>
  <inkml:trace contextRef="#ctx0" brushRef="#br0" timeOffset="2720.291">841 744 2560,'11'-8'626,"3"-1"-54,-8 6-285,0-1-1,1 0 1,-2-1-1,1 1 1,0-1-1,0-1-286,-4 3 69,15-18 437,0-1-80,-10 12-208,0-1 0,0 0 0,-1 0 0,-1 0 0,3-8-218,1-6 369,-1 0-58,1-6 3,2-16 84,-8 29-178,0 0-1,-2 0 1,0-8-220,-2 0 268,-3 1 47,-1 6 0,-2 2-59,-3 2-52,-2 2-47,-1 2-40,-2 1-34,-18-4 2,21 10-80,-1 1 0,1 1-1,0 0 1,-1 1 0,0 0 0,1 1-1,-4 1-4,-6 1 38,2 1 34,-20 6-107,28-6 51,0 1 0,0 1 1,-9 5-17,14-7 8,0 1 0,0 1-1,1-1 1,0 1 0,0 0 0,-4 5-8,5-5-8,1 0 0,0 1 0,0-1 0,0 1 1,0 2 7,-4 10-17,0 0 0,1 1 0,1 0 1,1 1-1,1 0 0,1-1 1,0 1-1,1 0 0,2 0 0,0 0 1,1 9 16,2 1-28,1-1 1,1 0 0,2 0 0,2 5 27,0-5-14,2-1 1,4 7 13,5 3 37,-11-23 37,1 0 0,10 10-74,-12-15 41,1 0-1,1-1 1,0 0-1,1 0-40,-2-3 21,-1 0 0,1-1 0,4 2-21,5 2 42,1-1-1,0-1 0,15 3-41,-19-6 37,1-1 1,-1-1-1,2-1-37,23 0 100,-1-6 35,0-6 41,-1-7 52,-25 10-154,0-1 0,0 0 1,-1 0-1,0-2 0,-1 1 1,0-2-1,2-2-74,0-3 101,0 0 0,-1-1 0,-1-1 0,7-17-101,-3 2 149,-2 0 1,4-18-150,14-69 201,-25 93-234,0 0 56,8-63 204,-9 52-172,-3 16-66,0 0-45,-1 3-34,1 1-45,-2 0-52,1 0-58,0-1-63,-1 1-72,1 0-75,-1 0-83,0 10 143,-1 1-49,1 0-42,0 0-36,-2-7-575,-2-19-1579,3 24 1903,-1-1 57,0 0 43,1 0 60,-1-2-65,-1-6-273,3 18 927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3968,'-5'10'465,"0"0"-72,0 1-62,0-1-50,-4 10 131,-5 28 399,10-23-457,3 0-77,5 14 28,6 0-87,-4-22-92,1 0 0,0 0 0,4 5-126,2 0 164,1-1 44,-5-8-8,2 0-1,-1 0 0,2-1 1,4 4-200,-2-5 179,-1 0 0,2-1-1,-1 0 1,1-1 0,1-1 0,13 6-179,-16-9 131,0-1-1,0 0 1,0 0-1,0-2 1,1 1 0,0-2-1,-1 0 1,13 0-131,-15-2 107,0 0 0,-1-1 0,1 0-1,-1-1 1,1 1 0,-1-2 0,4-1-107,6-6 397,-1-1-72,-1-3-63,-1-1-51,8-12 44,6-14 23,-21 26-171,0 1 1,3-10-108,3-15 95,-7 5-83,-5-1-89,-3-6-288,-2 14 15,-1 3-47,1 13 152,0 0-35,-1-1-83,0 0-51,0-3-132,-1-7-328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14 265 4608,'-3'6'549,"0"-1"-41,1 1-39,0 0-37,1 0-36,0 0-35,-1 6 266,2 1-120,1-1-106,1 1-94,1 0-82,0-3-96,0 0-38,4 10 1,20 33-77,14 12-161,6-4 108,4-3 91,0-5 73,-9-16-260,-29-28 92,-1 0 0,11 4 42,-14-8-1,-1-1 0,1 0 0,1-1-1,6 2 2,-10-3 15,1-1 0,-1 0 0,1 0 0,-1-1 0,1 0 0,0 0 0,1 0-15,-1-2-40,1 0 33,7-4 86,-1-4 114,-3-1 98,-1-3 86,-5-1 71,-3-1 57,-5 0 44,1 11-472,0 1-1,0 0 1,0 0-1,0 0 1,-1 0 0,0 0-1,0 1 1,-1-2-77,-18-16 350,6 9-175,0 1-46,0 2-56,0 1-64,12 6 39,0 0-34,-4-2-83,-2-4-167,7 3 168,2-2 63,0-2 97,2-54-150,0 12 21,-1 17 58,-1 4 44,-1 0 56,-4-6 49,-2 0-1,-1 1 1,-2 0 0,-1 1-1,-2-1-169,6 16 163,-1 0-1,0 0 1,-8-9-163,7 14 129,0 0 1,-6-5-130,11 10 98,14 15 67,7 6 12,-10-7-132,4 4-17,25 21 6,-26-22-50,1-1-1,0-1 0,1 1 0,8 2 17,-6-2-107,1-1 58,2 2 50,31 13 138,-26-11-114,-2-2-71,0 0-95,-9-4 10,1 0-44,-1 0-48,1 0-55,0 0-59,-1 0-65,1 0-69,0-1-75,-4 0-40,1-1-44,0 0-47,0 0-49,6 1-519,7 2-754,-21-5 1958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1097 4224,'-10'17'1568,"10"-8"-1216,-9 2 832,9-2 256,0-1-704,0-8-224,9 0-160,1-5 0,3-10-160,4-19-64,12-18 64,6-12-96,10-13-64,11-16 0,3-16-32,0-9 64,0-3 32,-9 12 32,0 11 64,-12 9 96,-12 17 64,-12 19 192,-9 20 32,-15 24-96,-12 18-32,-10 31-256,-10 34-128,2 27-32,-1 12-32,4 20-96,0 17 64,5-4 32,15 4 64,4-24-32,8-13-32,10-16-64,8-21-32,9-19-32,10-20 96,5-22 0,4-18 96,4-26-32,-3-8 64,-15-7-64,-14 1 64,-13-3 0,-18 9 96,-14 14 192,-13 14 64,-6 14-224,-3 10-64,9 6-672,8 4-288,10-2-2624,22 9-2112,18-6 2048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2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97 354 3968,'1'-1'742,"0"0"-51,1 1-54,0 0-53,1 1-57,0 1-57,0-1-59,0 1-61,0-1-88,0 0-51,-1 0-53,-1-1-55,8 2 199,-1-2-40,9 0 157,-4-2-182,0-2-53,13-6 71,-17 5-157,0 0 1,0 0 0,0-1 0,1-2-99,3-3 201,-1-1 83,5-8-112,-1-2 35,-8 11-30,-1-1 1,-1 0-1,0-1 0,3-10-177,2-16 335,-7 0-64,-5 13-146,-3-1-56,4 25-53,-1-1-1,1 1 1,-1-1 0,0 1-1,0-1 1,0 1 0,0-1-1,-1 1 1,1 0 0,0 0-1,-1 0 1,0 0 0,0 0-1,1 0 1,-1 0 0,0 0 0,0 0-1,-1 1 1,0-1-16,0 1 16,0-1 0,0 1 0,0 0 1,0 1-1,0-1 0,0 1 0,-1-1 0,1 1 1,0 0-1,0 0 0,-1 0 0,1 0 0,0 1 0,0 0-16,-6 0 26,1 1-1,1 1 1,-1 0-1,0 0 0,-4 3-25,-12 7 18,6 0-36,-9 10 99,-8 10-81,16-13 91,1 0 0,-3 6-91,10-11 93,1 0 1,1 1-1,-5 12-93,8-17 76,2 1 0,0-1 0,0 1-1,1 0 1,-1 10-76,4-18 0,-1-1-1,1 1 1,0 0 0,1 0-1,-1 0 1,0-1 0,1 1-1,0 0 1,0 0-1,0-1 1,0 1 0,1-1-1,0 1 1,1 2 0,1 0-1,0-1 0,0 0 0,0-1 0,0 1 0,1-1 0,0 1 0,0-1 0,4 2 1,2 1 2,1 0 1,1 0 0,8 3-3,35 9 43,-18-10-41,-20-7-49,0-1-37,-1-1-42,0-1-46,0 0-48,0-1-53,1 1-66,0-1-30,0 1-60,-1-1-85,1 0-110,-3 0 36,-1-1-69,4 0-198,9-1-504,-27 4 1341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3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28 5760,'-2'2'504,"1"1"-58,0-1-55,-1 0-51,1 0-47,0 0-44,0 1-41,0-1-37,0 0-18,-1 0-37,0 3 26,-1 0-84,-3 8-27,4-8 48,0 0 65,-1 0 93,-12 30-42,1 2-64,2 1-56,3 1-47,7-26-39,1-1 0,0 1-1,1 12 12,0-17-19,1 1 0,0 0 0,1-1 0,0 1 0,0-1 0,1 1 0,0-1 0,1 0 0,3 6 19,11 11-8,-14-21-1,0-1 0,0 1 1,0-1-1,1 0 0,-1 0 0,1 0 1,0-1-1,-1 1 0,1-1 0,0 0 0,5 0 9,14 2 7,0-6 54,-1-6 77,-1-5 97,-17 8-68,1 0-1,-1 0 0,0-1 0,-1 0 0,3-3-166,-2 1 179,0 1 1,-1-1-1,0 0 0,0-3-179,4-12 305,-3 0-40,-1-1-46,-1 1-49,-3 2 14,-3 0-72,3 18-100,-1 0 1,1 1 0,-1-1 0,0 1 0,0-1-1,-1 1 1,1 0 0,0-1 0,-1 1-1,1 0 1,-1 0 0,0 0 0,0 0 0,0 0-13,-6-2 62,0 3-44,7 1-20,0 1 1,0-1-1,0 0 0,0 0 0,1 1 1,-1-1-1,0 0 0,0 1 0,0-1 1,1 1-1,-1-1 0,0 1 1,0-1-1,1 1 0,-1-1 0,1 1 1,-1 0-1,0-1 0,1 1 1,-1 0-1,1 0 0,0 0 0,-1-1 1,1 1-1,-1 0 2,3 4-180,4-4 59,2-1 46,-2-2 35,5-1-27,0-2 50,4-4 66,1-2 58,13-13 149,-11 7-161,-9 9-101,-1 1-48,35-30-120,0 1 107,-15 13 94,-12 12-17,-3 8 75,-12 3-79,0 0 0,-1 0 0,1 0 0,-1 1 1,1-1-1,-1 0 0,1 0 0,-1 1 0,1-1 0,-1 0 0,1 1 0,-1-1 0,1 1 0,-1-1 1,0 0-1,1 1 0,-1-1 0,0 1 0,1-1 0,-1 1-6,1 1 13,0 0 1,0-1-1,-1 1 0,1 0 0,-1 0 1,1 0-1,-1 0 0,0 0 0,0 0-13,1 42 203,-8 25-47,1-17-88,5-40-207,0 0 52,1 0 44,-1 0 36,1 11 69,2 16 119,0-22-128,1-1-45,1 1-66,-1-8-18,0 1-36,0-1-41,1 0-45,0 0-50,1-1-55,0 1-58,0-1-65,1 0-67,1-1-73,0 0-78,0 0-82,1 0-86,1-1-91,0 0-96,1-1-100,-2 0 406,1-1 48,3 0-82,5 3-310,-17-6 1003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2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321 316 4224,'-17'-7'736,"1"-1"48,-22-9 1188,21 12-1152,3 2-174,-1 2-49,-1 2-62,-1 2-76,-5 4-127,0 4-45,-7 10 77,3 5-52,16-15-163,2 1-1,0-1 1,0 1-1,-1 4-148,-11 27 474,15-25-293,2 0-45,3-13-102,0-1-1,0 1 1,0 0-1,1 0 0,0 4-33,9 18 67,-7-22-60,0 0 0,1 0 0,-1-1 0,1 1 0,0-1 1,0 0-1,0 0 0,1 0 0,-1 0 0,1-1 0,1 1-7,35 17 70,0-7-110,2-7-98,2-6-90,-23-1 116,-1-1-91,1-1-97,-1-1-103,1 0-111,-1 0-117,0-2-123,-10 3 328,-1 0-34,0-1-68,0 1-44,2-1-157,6-2-412</inkml:trace>
  <inkml:trace contextRef="#ctx0" brushRef="#br0" timeOffset="332.772">978 110 4096,'0'0'323,"0"0"-38,0 0-37,0 0-34,0 0 120,0-1-107,0 1-78,1-1-84,-1 1-57,1-2-60,0 1 79,0 1 49,0-1 62,2 1 1163,0 1-124,-1 1-129,-1 0-572,0 0-34,-1 0-34,1 0-34,-1 0-34,1 0-35,-1 0-36,0 0-36,1 0-35,-1-1-38,0 18 276,-1 1-78,1-1-68,0 0-63,0-2-75,-1 0-36,1 16 27,0 5-85,4 50-49,-2-57 47,0-16-165,0 0 85,0 0 55,2 20 114,-1-14-116,-2-10-62,1 0-45,0 0-55,0 0-66,0 1-109,0 0-107,0 0-119,-1-6 218,1 0-35,-1 0-36,0 0-39,1 0-40,-1 0-42,0-1-44,1 1-44,-1 0-47,1 0-49,-1-1-363,2 2-631</inkml:trace>
  <inkml:trace contextRef="#ctx0" brushRef="#br0" timeOffset="656.882">663 91 4864,'-3'-1'110,"0"-1"73,-1 0 212,-1 0 115,1 0 210,-1-2 469,4 1-213,2 1-389,1 0-262,0 1-42,1-1-48,1 1-58,12-5 75,1 2-58,0 0-51,0 0-41,4 1-25,0 0-36,42-3 4,-35 4 6,0-1 63,-8 1-89,1 0-90,-6 0-35,-1 1-47,1-1-49,0 0-50,0 0-51,-1 0-54,1 0-55,-1-1-56,-4 1 15,1 0-58,1-1-158,7-2-394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91 6784,'-2'8'774,"0"0"-87,1 0-82,0 0-77,0 0-71,0 0-66,0 1-60,0-1-57,1 2-10,-1 0-64,1 1-55,0-1-45,0 8-5,0 25-35,1-31-14,-1 0 41,0 0 56,0 0 72,0 20-58,0 4-29,2 47 114,1-31-43,5 77 256,-7-41-208,-1-15-125,0-1-111,-1-18-96,1 0-95,-1-22-557,1-25 533,0 0-36,0 0-46,0 0-56,0 0-65,0 1-74,0-1-86,0 0-94,1-3 163,-1 1-49,1 0-52,-1-1-55,1 1-57,0-1-62,0 1-62,0-1-68,0-1 318,0 1 57,0 0-52,1 2-228</inkml:trace>
  <inkml:trace contextRef="#ctx0" brushRef="#br0" timeOffset="316.181">12 184 3328,'-4'-2'417,"1"1"-72,0-1 2,1-2 106,2-1 21,2 2-91,0 0 5,2-1 85,6-4 320,0 0-95,1 2-91,0 0-83,0 0-77,1 2-72,-1-1-65,1 2-59,7-2 44,1 0-110,4 1-72,13-1-76,-4 0-29,-11 1 40,-3 1 48,-1-2 71,11-2-29,0 0-37,10-3-60,-6 2-124,-17 4-8,1 0-39,10-2-180,-13 2 106,0 1-35,-1 0-38,1 0-40,-1 0-42,1 1-44,-1-1-59,0 0-58,3 0-159,8-2-401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106 203 5248,'-2'1'514,"0"0"-96,1 0-15,-1 0 68,1 0-41,1-1-114,0-1-86,0 1 36,0-1 44,0 0 54,0-1 111,0 2 52,0 0-103,1 0-91,-1 0-78,1 0-76,0 0-46,1 0 17,3 0 89,-4 0-124,1 0 53,6 2 300,0 1-64,-1 0-59,1 1-53,0 0-47,-1 0-42,8 5 102,-3-2-143,-1 0-37,66 34 88,0-1-110,0-3-71,107 42-19,-127-57 29,1-1 40,-9-5-10,-28-10-76,3 0-82,-12-4-3,-1 0-38,-9-2 191,1 0-95,-1 0-87,1 0-80,-1 0-76,0-1-67,0 1-61,0-1-56,0-1-370,-1 0-97,-1-1-274,-3-3-683,0 2 805,-2-1-614</inkml:trace>
  <inkml:trace contextRef="#ctx0" brushRef="#br0" timeOffset="251.863">5 561 5376,'-1'-9'583,"0"-1"-74,0 0-63,1 0-55,-1-2 16,1 0-51,0-1 22,0-4 146,1 10-94,0 0-61,-1 0-55,1 1-49,0 1-43,0 0-37,1-6 99,3-17 228,-4 20-362,1-12-100,0-1 39,7-46 298,-5 39-262,0-2-81,-2 16-66,0-1-36,1-1-55,0-1-58,0 1-66,0-1-71,-1 1-80,2-1-86,-1 1-92,0-1-101,-1 6 170,0 0-46,1-3-153,2-7-397,-5 21 1090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3 123 4992,'-2'-4'703,"1"-1"-72,1 0-70,1 0-63,1 0-60,0 0-56,1 0-50,0 0-48,4-3 85,-1 1-91,-1 2-119,0 0-32,4-3 55,7-5-41,3 1-42,-11 8-63,1 0 0,0 0-1,7-2-35,-10 5 6,0-1 0,0 1 0,0 0 1,0 0-1,0 0 0,0 1 0,0 0 0,0 0 0,0 1 0,0-1 0,0 1 0,0 1 0,4 0-6,-8-1 11,1 0-1,-1 1 1,0-1-1,1 0 0,-1 1 1,0-1-1,0 1 0,1 0-10,-1 0 19,-1 0 0,1-1 0,-1 1-1,0 0 1,0 0 0,1 0-1,-1 0 1,0 2-19,3 17 211,-6 2 56,-7-1 50,-5-2 46,-3-4 39,-3-7 35,12-7-481,0-1 64,-20-2 277,21 0-252,2 0-39,0-1-34,0 0-40,0 0-49,-2-1-147,4 1 82,0 0-35,0-1-40,-1 1-42,1 0-43,0-1-48,2 2 48,0 0-24,0 0-73,0 0-73,0 0-73,1 0-72,0 0-72,1 0-71,0 0-71,1 0-416,4-1-541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7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4480,'4'-6'669,"0"-1"-54,1 0 3,-1-1-58,1 1-55,-1-1-51,1 1-48,-1 0-45,0-1-39,1 1-38,0-2 13,0-1-42,5-8 153,-1 2-123,11-23 284,7-18-155,-3 8-84,-1 0-40,-5 13-60,0 2-1,13-16-229,-25 41 34,1 3 62,1 2 77,3 4 145,0 5-20,-4 2-159,-1 0-85,0 1-73,4 9-84,0 2 107,1 4 103,5 12 161,0 0-22,-5-12-172,-1-5-109,-5-8-24,0-2-34,3 3-74,-1 0-63,1-1-71,1 0-76,0-1-85,1 0-90,0-1-97,1-1-104,-6-4 196,-1 0-56,1-1-175,3 2-454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 2688,'3'-2'229,"-2"0"40,2 2 363,-3 1-61,0 2 342,-2 4 171,0-1-432,1-1-187,-1-1-94,0 0-159,1-1-88,0 0-101,0 0-112,-3 12 423,-1 0-46,-2 11 96,0 0-109,0 1-99,1 1-87,1 5-73,1 1-1,1-1 1,2 33-16,2-49-9,1 0 0,1 0 0,4 15 9,-4-21-15,0-1-1,1 0 0,0 1 0,1-1 1,0-1-1,4 5 16,3 2 29,-8-13-12,-1 0 0,1 0 1,-1 0-1,1 0 1,3 2-18,-4-4 9,-1 0 0,1 1 0,-1-1 0,1 0 1,0 0-1,0-1 0,-1 1 0,1 0 0,0-1 0,0 0 1,0 0-1,-1 0 0,1 0 0,0 0 0,0 0 1,0-1-1,2 0-9,1-1 79,1 0-1,-1-1 1,1 0 0,0-1-79,22-16 427,-2-4 80,-1-3 51,-17 18-365,-6 6-118,0-1 1,-1 1-1,0 0 1,1 0-1,-1-1 1,0 1 0,-1-1-1,1 0 1,-1 0-1,0 1 1,1-5-76,-1 5 65,-1-1 0,1 0 0,-1 1 1,0-1-1,0 0 0,0 1 0,-1-4-65,-5-12 226,-5 3-59,-5 4-68,-6 4-76,14 6-70,-15 1 118,13 1-95,4 0-31,1 0-40,0 0-49,0 0-56,0 0-65,0 0-73,0-1-82,0 0-89,5 1 300,0 0 35,-1 0-92,0-1 64,-2 0-155,1 1 174,2-1-42,-1 1-81,0-1-103,1 1 160,0-1-33,0 1-36,0 0-38,0-1-42,0 1-43,0-1-47,0 1-48,0-1-52,1 1-54,0-1-39,0-1 52,1 0-77,2 0-297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8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41 341 4736,'11'-8'981,"-3"2"-385,-2 1-164,0 0-76,-1 1-133,-2 1-77,1 0-88,-2 1-98,12-11 730,0-1-85,-1 0-79,0 0-70,-1-1-66,-1-1-58,-1 0-52,-2 0-45,3-11 64,-4 0-71,-6 21-184,-1-1 0,1 1 0,-1 0 1,-1-1-1,1 1 0,-1-1 0,0 1 0,0 0 0,-1 0 0,0 0 0,0 0 0,-2-4-44,3 7 8,-1-1 1,0 1-1,0-1 0,0 1 0,0 0 0,0 0 0,-1 0 0,0 0 0,1 0 0,-1 0 1,0 1-1,-3-3-8,4 4 1,0 0 0,0 0 0,0 1 0,0-1 0,-1 0 0,1 1 0,0 0 0,0-1 1,-1 1-1,1 0 0,0 0 0,0 0 0,-1 0 0,1 1 0,0-1 0,0 1 0,-1-1 0,1 1 1,0 0-1,0-1 0,0 1 0,0 0 0,-1 1-1,-4 2-30,1 1 0,-1 0 0,1 0 0,0 0-1,0 1 1,1-1 0,-2 4 30,-11 13-24,5 0-23,4 1 64,6-14 14,1 0-1,0-1 1,1 1-1,-1 0 1,2 0-1,-1 0 0,2 1 1,-1-1-1,1 0 1,0 0-1,1-1 0,0 2-30,5 11 20,1-2-43,3-1-53,1-1-65,2-2-75,3-1-86,1-3-98,2-2-109,-13-7 116,0 0-43,0 0-52,0 0-61,-1-1 60,-1 0-37,11 1-1179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7 137 3840,'0'-2'32,"0"0"65,0 0 58,0 1 52,-1-1 99,1 1 53,0 0 124,-1 0 307,0 2 534,0 0-926,1 1-42,0 0-99,0-1-43,-1 2-51,1-1-56,0 16 358,0 0-92,0 0-81,-1 0-73,1-3-86,0 0-37,-1 15 11,1-1-80,3 39-45,-1-48 49,0 1 41,2 9-11,-1-3-78,-2-14-13,1-1 1,1 1 0,0-1 0,2 2 29,4 7-8,3-3 46,5-3 67,4-4 84,24 3 57,1-7-99,2-4-73,-1-2-45,37 2-3,-59 0 55,1-1-37,17 1-26,56 3-39,-68-5 57,-1-1 46,-25 0-80,-1 0-1,0-1 1,0 1-1,0-1 1,0 0-1,0 0 0,-1 0 1,1-1-1,1 0-1,-1 0 12,-1 0 0,1 0 0,-1 0 1,1-1-1,-1 0 0,0 1 0,0-1 0,1-1-12,8-12 91,-3-2 35,-3-2 41,-3 0 43,-1-5 129,-2 0-102,-1 1-86,-1-1-67,0 0-50,1-13-41,0-15 4,-6-23-78,2 19 42,4 40 7,-3-24 80,2 25-93,0 1-94,2 7 22,-1 0-38,0 1-44,1-1-48,-1-2-165,1 0-106,-1 0-118,1 5 271,0 0-34,0 0-136,0 1-52,0-1-167,0-2-431</inkml:trace>
  <inkml:trace contextRef="#ctx0" brushRef="#br0" timeOffset="451.864">354 542 5760,'-3'-1'438,"1"-1"-41,-1 0-37,1 1-37,-3-3 227,1 0-115,1 1-190,0 0-40,-2-4 106,2 2-158,-7-14 362,7 13-325,0 0 56,-7-17-153,6 10-1,0 0 0,1 1-1,-1-7-91,2-1 64,1-2-46,2 0-73,2-2-117,-1 12 34,2-1-40,0 1-44,0 0-46,1 0-51,1 0-54,-2 5-6,0-1-64,1-1-148,3-5-365,-8 14 936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88 164 4224,'0'-17'1568,"5"9"-1216,-5-9 736,0 10 352,0-6-256,0 1-32,0-3-448,0-2-128,0 5-320,-5 4 128,0 4 96,0 8-160,2 12-32,-2 11-160,0 14-32,1 1-32,-1 5-64,0 2 32,2 5-32,-2-7 0,5-2 0,0-5-288,0-8-128,0-6 64,0-15 64,0-11 64,0-5 96,5-15-32,-5-8 128,0-8 0,0-4 96,0-6-32,-5 6 64,0 8 0,-4 9 32,-1 6 64,2 8 96,3 9-128,0 9-96,5 2-32,0 1-32,5-3 0,8-1 0,1 0-96,9-4 0,4-4 64,10-9 0,-2-2 32,8-13 0,2-8 0,-5-8 0,2-6 0,-6 6 0,-9 3 64,-4 13 96,-4 8 128,-11 16 160,-3 16-192,-5 16-64,0 9-32,-5 8-32,5-1-224,0 4 0,0 1 32,5-5 96,0-7-512,4-8-128,4-6-1344,1-10-544,9-8-704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5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53 3328,'2'-4'303,"0"0"-45,4-5 154,-1 2-156,7-7 275,-7 10-313,1 0 61,0 2 66,-5 1-105,1 0 74,-1 0 127,0-1 267,-1 2-371,0 0-35,-2 2 16,1 0-154,-1 1-118,-3 5 223,1 2-89,0 3-54,0 7-48,-2 3-6,2-5-52,0 0 0,1-1-1,1 2-19,-3 55 107,2-23 4,-1 9-66,2 2-48,1 1-75,4 0 0,2-1 0,8 35 78,2-29-9,-7-36 78,1-1 1,6 11-70,-7-25 43,-1 0-1,2-1 1,0 0 0,10 12-43,-11-18 11,0 0 1,1-1-1,0 0 1,6 5-12,-6-7 18,1 0 0,-1-1-1,1 0 1,1-1 0,-1 0 0,1 0 0,0-1-1,0-1 1,0 1 0,7-1-18,-8-1 26,1-1 0,0 0-1,-1-1 1,4 0-26,-5-1 40,1 0 0,0 0-1,6-3-39,-7 2 41,-1-1-1,1 0 0,-1-1 1,1 0-41,-2 0 53,1-1 1,-1 0 0,0 0 0,3-3-54,-4 2 69,1 0 1,-1-1 0,-1 0 0,4-3-70,11-26 491,-17 30-402,0 0 0,-1-1-1,0 1 1,-1 0-1,1-3-88,-2 5 42,1 0 0,-1 0 1,0 0-1,0 0 0,0 0 0,-1 0 0,1 0 0,-1 0 0,0 0-42,0 1 27,-1 0 0,1-1 0,0 1 0,-1 0 0,0 0 0,0 0 0,0 0 0,0 0 0,0 1 1,-1-1-1,0 0-27,-12-10-81,-1 3 93,-5 1 84,-12 0 113,16 6-123,0 1-39,5 1-49,0 1-33,-8-1-114,10 1 23,0 0-37,-3 0-130,-1 0-88,1-1-97,-1 1-107,1-1-116,0-1-125,7 1 363,0 0-35,0 0-35,-1 0-38,-2-2-458,-3 0-555</inkml:trace>
  <inkml:trace contextRef="#ctx0" brushRef="#br0" timeOffset="286.166">8 330 5120,'-4'-6'723,"1"0"-43,2 1-43,2 0-39,1 1-38,3 0-35,10-2 424,-6 4-649,1-1-56,0 0-48,0 0-44,2-1-21,0 1-38,24-6 55,-1 4-144,18-5 126,-29 6-91,0-1-49,-7 2-39,-1 1-42,-2 0-23,-1 0-39,1 0-45,-1 0-49,4 0-138,0 1-93,0 0-102,0 1-111,0-1-120,-8 2 358,-1-1-34,0 0-35,1 1-36,-1 0-36,1-1-38,1 2 76,-1-1 40,3 1-64,6 1-248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2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0 727 4480,'4'9'622,"-2"-4"-180,1 0 0,-1-1 0,1 1 0,0 0 0,1-1 0,0 2-442,3 0 610,2-2-51,1-2-67,2-2-83,-4-2-293,0 0 0,0 0 0,-1 0 0,1-1 0,0 0 0,-1-1 0,1 0-116,3-3 182,-1 1 0,0-2 1,-1 1-1,5-5-182,10-13 317,-2-1-39,0-1-46,-2 0-53,-10 14-108,30-43 212,-2-2-78,-2-1-66,-3 2-51,-18 29-17,-2 0 1,1-5-72,-6 10 35,0-1 0,-2 1 0,-1-1 1,0-1-1,-2 1 0,-1-1 0,-1-16-35,-1 37 7,-1-27 62,1 28-53,-1-1-1,1 1 1,-1-1 0,0 1 0,0 0 0,0-1 0,-1 0-16,-3-2 57,0 2-33,5 4-26,-1 0 0,0 0 1,1 0-1,-1-1 0,0 1 1,1 0-1,-1 0 1,0 0-1,0 0 0,1 1 1,-1-1-1,0 0 1,1 0-1,-1 0 0,0 0 1,1 1 1,-3 0-12,1 0 0,0 1 0,-1-1 0,1 1 0,0 0 0,0-1 1,0 1-1,0 0 0,1 0 0,-1 1 12,-13 16-20,1 1 0,-8 15 20,7-6-48,1 1 1,1 0-1,-1 8 48,1 3-81,1 1 1,1 9 80,-3 38-72,12-59 31,0 0 0,2 0 0,1 5 41,1-15-29,0-1 0,5 16 29,8 11-6,-13-40 12,1-1 0,0 1-1,0-1 1,0 0 0,1 0 0,2 2-6,-1-1-8,0 0 0,1-1 0,0 0 0,0-1 0,0 1 0,0-1 0,1 0 0,3 1 8,-4-2-4,1-1-1,-1 0 1,1 0-1,1 0 5,-2-1 7,-1 0-1,0 0 1,1-1-1,-1 0 1,3 0-7,15-4 65,-2-6 44,-18 9-87,-1-1 0,0 1 0,0-1 1,0 0-1,0 0 0,0 0 0,0 0 0,0 0 0,0 0 0,0-1-22,-1 1 26,0 0 1,0 0-1,0 0 1,-1 0-1,1-1 1,-1 1-1,1 0 1,-1 0-1,0 0 1,1 0-1,-1-1 1,0 1-1,-1 0 1,1 0-1,0 0 1,-1 0-1,1-1-26,-8-16 211,-5 2-51,2 7-98,-2 2-46,-7-1 51,-1 4-96,-1 3-106,0 2-113,0 2-124,11 0 136,1-1-34,-1 2-36,0-1-36,1 0-39,0 1-39,-1 0-122,1 0-75,-3 0-194,-5 2-487,18-5 1276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0 4480,'-7'3'297,"-1"-1"-5,0 1 23,5-2-172,-1 1 36,0-1 6,-1 1 38,-1 1 44,-1-1 50,2 0-160,1 0-74,-7 1 48,7-1-40,-1 0 54,1 1 29,0 0 61,-1 1 70,-1 0 81,-6 6 390,3-3-288,0-1-93,1 0-49,0 0-59,0 1-72,-19 21 382,2 1-74,1 1-82,2 2-88,4 1-94,5 2-100,4 1-106,6 2-113,3-30 52,0-1-1,1 1 1,0 0-1,1-1 1,0 1 8,0-1 3,0-1 1,1 1-1,-1-1 1,1 0-1,4 5-3,-5-6 10,1-1-1,1 0 0,-1 0 0,0-1 0,1 1 1,0-1-1,4 3-9,-5-3 11,1-1 0,0 0 0,-1 0 0,1 0 0,0-1 0,0 1 0,1-1 0,-1 0 0,4 1-11,8-1 48,1 0-111,1-2-99,1 0-83,4-2-140,0-1-76,3-2-158,8-3-358,-23 6 511,-1-1-76,5-1-381,-1 1-85,7-4-666,-12 5 980,6-2-549,5-2-509,-20 7 1750</inkml:trace>
  <inkml:trace contextRef="#ctx0" brushRef="#br0" timeOffset="1">790 118 2944,'6'-2'519,"-2"2"55,-4 0-506,1 0 0,-1 0 1,0 0-1,1 0 1,-1 0-1,0 0 0,1 0 1,-1 1-1,0-1 0,1 0 1,-1 0-1,0 0 1,0 1-1,1-1 0,-1 0 1,0 0-1,1 1 1,-1-1-1,0 0 0,0 0 1,0 1-1,0-1 1,1 0-1,-1 1 0,0-1 1,0 0-1,0 1-68,1 5 874,0-3-479,-1 1-38,0 1 45,-1-1-103,1 0-131,0 0-120,0 8 535,-1 1-99,-1 0-88,0 0-78,-1 2-27,0 0-82,-1 4-43,-4 9-29,1 2-39,2-10-1,-1 8-159,0 1 62,-1 11 71,-4 55 174,9-71-218,1 0-34,0 1-44,1-1-53,1 1-64,1-1-72,0 0-84,1 0-92,-3-20 139,1 0 108,0 1 75,2 7-35,0-5-26,-1-3-14,0-1-81,1-1-101,-2-1 131,0 0-33,1-1-35,-1 1-38,1-1-40,-1 0-44,1-1-45,0 0-47,0 0-51,0 0-53,1-3-452,3-2-471</inkml:trace>
  <inkml:trace contextRef="#ctx0" brushRef="#br0" timeOffset="460.937">471 79 4352,'-4'-3'257,"2"-1"65,0 1 257,2 1 76,6-1 714,-2 3-942,-1 0-35,4-1 85,-4 1-289,0 0-38,4-1 117,0 0-53,0-1-46,0 1-42,3 0-6,0-1-50,20-2 5,19-3-40,-12 1-70,1 4-99,-23 2 89,1 0-68,0 0-64,0 0-62,0 1-59,0-1-57,0 1-53,0 0-51,-1 0-49,1 0-45,0 0-43,0 1-41,0-1-37,-1 2-36,17 1-803,-21-2 1101,0 1 43,1-1-31,8 2-152</inkml:trace>
  <inkml:trace contextRef="#ctx0" brushRef="#br0" timeOffset="461.937">1445 266 4224,'-9'1'829,"6"-3"24,6-4 150,1 1-377,2-3 143,9-12-267,1 3-93,3 1-86,0 3-76,2 1-65,2 2-57,0 2-47,0 2-37,5 1-28,-10 3-19,0 1 0,0 1-1,0 0 1,0 1 0,2 1 6,9 3 42,-2 1 53,5 5-96,-23-7 37,1 0 0,-1 1 0,0 0 0,2 2-36,-7-4 17,0 0-1,0 1 1,0-1 0,0 1-1,0 0 1,-1 0 0,0 0 0,3 4-17,-5-5-3,1 0 1,-1 0 0,0 0 0,0 0-1,0 0 1,0 0 0,0 0 0,-1 1-1,1 0 3,-1-1 14,-1 1 0,1 0 1,-1 0-1,1-1 0,-1 1 0,0 0 0,0-1 0,-1 1 0,1-1 0,-1 1 0,0-1 0,0 0 0,0 0 0,0 0 0,-1 0 0,1 0 0,-1 0 0,1-1 0,-1 1 1,-3 1-15,-30 22 86,0-6-64,14-9-90,0-1 56,-2-1 48,0 0 39,-24 4 158,25-8-57,0-1-1,0-1 1,0-1-1,-1-2-175,-11-1 174,0-2-56,27 1-188,0 0 40,1 1 37,1-1 0,-1-1-1,1 1 1,-5-3-7,1-1-67,1-1-101,3 0-74,0 0-117,4 3 129,0 0-37,0 0-39,1 0-43,0-1-45,0 1-48,1-1-50,0 0-53,1-1-56,0 1-58,1-1-61,0 1-64,3-6-520,5-5-560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124 101 5120,'2'-2'718,"-1"0"-50,1 0-50,0 1-46,0 1-45,0-1-42,0 1-42,0 0-38,0 1-38,1 0-34,1 1 236,1 1-115,-1 0-101,2 2-37,-1 0-94,0 0-74,4 6 151,-6-8-132,0 1-123,-1 0 0,1 0 0,-1 0 0,0 1 0,0 1-44,7 24 149,-2 31 42,-5-47-143,4 114 97,-6-42-91,1-33-56,-1-1-38,2 0-44,2 0-53,-4-41-13,1 0 38,2 41-226,-3-39 213,1 1-51,0 0-72,-1 0-88,1-5 53,0 0-54,-1 1-59,1-1-64,0-2 23,0 1-51,0-1-56,0 1-58,0-1-61,0 1-65,0-1-68,0 0-70,1 3-395,1 4-513</inkml:trace>
  <inkml:trace contextRef="#ctx0" brushRef="#br0" timeOffset="942.57">16 101 3712,'-1'0'177,"0"0"-37,-1-1 56,-4 0 161,4 1-236,1-1 46,0 0 87,1 0 90,-1 0 109,1 0-180,0 1 34,0 0 306,1-1-57,-1 1-54,1 0-51,0 0-50,0-1-47,1 1-44,-1 0-42,0-1-40,1 1-37,0-1 88,0 1-121,-2 0-101,13-5 463,0 0-75,0 0-71,0 1-67,1-1-60,-1 0-57,0 1-52,1-1-46,2 0-39,0 0-52,0 0-45,0 0-37,13-3-132,38-8-376,-44 12-130,-2 2-46,-1 1-61,-1 0-75,-10 1 398,-1 0-42,2 0-149,4 0-390</inkml:trace>
  <inkml:trace contextRef="#ctx0" brushRef="#br0" timeOffset="943.57">795 683 3584,'4'1'342,"-2"-1"-40,1 1-37,0 0-34,1-1 138,0 1-109,-1-1-62,1 1-94,5-2-11,-4 1 12,-2 0-4,0-1 46,2 1 133,2 0 117,8-1 16,-1 0-54,1-2-48,-2-1-42,14-7 160,-2-3-109,-12 5-153,-1 0 0,0-1 0,-1 0 1,3-4-168,9-12 350,5-12-103,-21 24-133,0-1 1,0 1 0,-2-1 0,1 0 0,-2 0-1,0 0 1,0-8-115,-2 9 153,-1-1-1,0-10-152,-1 20 14,0 0 1,0 0-1,-1 0 0,0 0 0,0 0 1,0 0-1,-1 1 0,0-1 1,0 0-15,1 2 12,-1 0 0,1 1 1,-1-1-1,0 0 1,0 1-1,0-1 1,0 1-1,-1 0-12,-13-9 135,14 11-123,1-1 1,-1 0 0,0 1 0,1-1 0,-1 1-1,0 0 1,0 0 0,0-1 0,1 1-1,-1 0 1,0 0 0,0 1-13,-2 0 16,1-1 0,0 2 0,0-1 0,0 0 0,0 1 0,0-1 0,0 1 0,-1 0-16,-4 3 44,-28 18 152,-2 12 9,37-34-201,-16 16 154,2 1 0,-9 12-158,1 3 96,1 5-60,15-23-32,-1 1-1,2-1 1,0 1-1,1 1 0,0 4-3,-3 23 58,8-38-42,-1 0 0,1-1 0,0 1-1,1 0 1,-1-1 0,1 1 0,0-1 0,1 1 0,-1-1 0,1 1 0,0-1-1,1 0 1,-1 0 0,1 0 0,2 3-16,-1-3 8,0 0-1,0 0 1,0 0 0,1-1-1,0 0 1,1 2-8,15 7-18,1-3-35,5-2 7,-16-6 42,0-1 0,0 0 0,1-1 0,-1 0 1,1-1 3,12-1-35,-1-2-44,-1-1-63,-1 1-81,-9 0 101,0 1-57,0-1-50,0 1-42,10-5-327,-4 2 34,22-9-812,-17 7 609,-13 3 289,1 1-33,18-8-1140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49 442 5632,'-3'-5'1075,"0"0"-102,-1 1-99,1-1-95,0 1-31,0-1-105,-1 0-99,1 0-95,0-1-90,1 1-85,-1-2-81,1 0-75,-4-21 268,1-1-97,3 1-83,2-1-68,6-22-8,-3 34-110,1 1 0,1 0 0,0 0 1,1 0-21,10-18 66,-12 28-66,0-1-1,1 1 1,-1 0 0,1 0-1,1 1 1,-1-1-1,1 1 1,0 0 0,0 1-1,0-1 1,1 1 0,0 1-1,-1-1 1,2 1 0,-1 0-1,0 1 1,0-1 0,2 1 0,11-2 2,0 0 0,1 1-1,-1 2 1,1 0 0,-1 1 0,5 1-2,11 2-157,-26-1 68,-1 0-1,1 0 0,-1 1 1,9 3 89,7 8-155,-22-12 138,0 1-1,0-1 0,0 1 1,-1 0-1,3 3 18,5 10-4,-4 3 57,-6-12-40,1-1 1,-1 0-1,0 0 1,0 1-1,0-1 1,-1 0-1,0 0 1,-1 0-1,1 1 1,-1-1-14,-5 14 45,-1 0 1,-4 5-46,7-15 14,-30 58 1,19-41 123,-10 11-138,11-18 133,-1-1 0,-2 1-133,-10 7 182,-1-3 33,14-14-232,-1-2 57,10-6 4,0 0 0,0 0 0,0 0 0,-1 0 0,1-1-1,0 0 1,-1-1 0,1 1 0,-1-1 0,-4-1-44,-12-3 33,12 1-65,1-1-40,-1-2-65,0 0-67,0-2-76,1 0-85,1-1-94,1-2-103,0 0-111,2-1-121,2 4-298,3 4 492,1 0-44,1-1-455,1-2-675,-2 7 1709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5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54 867 4352,'-7'-36'2463,"6"11"-909,1 15-950,1-1-33,-1 0-40,1 1-45,-1 1-137,0 1-36,1-1-36,-1 1-41,0 0-42,0 0-47,-1-1-48,1 2-51,-2-17 254,0 1-34,-3-23 178,2 13-189,-1 0-40,1-7 5,0-18 66,-1 6-199,-5-26-70,2 23-5,4 17 32,1 7 30,1 0 48,1 27-133,1 0 1,-1-1-1,1 1 1,0 0-1,0 0 1,1 0-1,-1-1 1,1 1-1,0 1 1,0-1-1,0 0 1,1 0-1,-1 1 1,1-1-1,0 1 1,0 0-1,0 0 0,0 0 1,1 0-1,-1 1 1,1-1-1,2-1 9,7-3-10,1 0-1,0 1 1,0 0-1,0 1 0,1 0 1,0 1 10,12-3-94,-3 1 93,33-5 75,-39 8-82,0 1-37,1 0-54,-1 1-68,1 1-82,0 1-97,-1 0-111,-9 1 183,0-1-34,0 1-35,0 0-37,0 0-38,0 0-40,-1 1-6,-1 0-69,0 0-58,0 0-46,1 2-173,13 9-1555,-13-6 1386,-3-3 372,0 0 49,1 2-62,2 3-256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44 5120,'-1'-2'429,"-1"-1"-65,1 1-54,0 0-47,-1-2 154,0-6 385,2 7-505,-1-1 69,1 2-106,0 0 39,0 0 43,0 0 48,0-1 81,0 1 65,0 1-284,0 1-61,0 0-43,0 0-40,0 1 69,0 1-68,1 1-37,-1 3 18,10 28-60,-7-26-45,0 0 0,1 0 0,0-1 1,5 8 14,-6-10-10,0-1-1,1 1 1,0-1 0,0 0 0,0 0 0,1 0 0,3 2 10,-3-3 2,0 0 0,0-1 0,0 1-1,0-1 1,4 1-2,22 5 85,1-4 44,6-4 70,19-6 156,-24-1 250,29-10-605,-32 7 167,0 0-32,10-1 123,-29 10-160,-1 0 46,0 3 65,-1 1 79,-2 3 63,-3 2-66,-3 2-56,-1 1-47,-4 7 35,-4 5 15,7-20-208,-11 27 266,-9 14-290,-19 28 255,-4-1-35,-3-2-34,-34 53 58,33-44-254,-38 64 94,57-95-94,1 0-47,4-8-41,1 0-56,0 0-67,0 0-76,19-32 180,-21 37-561,14-25 357,4-5 43,0 0-59,2-3 1,-1 1-63,2 0-70,-1-1-80,1 1-90,0 0-99,1 0-108,0 0-119,2-3-106,-1 10-1623,3-9 1259,0 4-575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8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2048,'0'6'188,"1"0"71,-1 1 62,1-1 53,0 2 134,1 0 51,1 1 159,2 5 404,3-2-19,-3-5-421,1-2-166,0-1-64,-1 0-133,2-2-63,-1 0-71,1-1-78,18 0 239,0-4-79,5-4-29,15-10 13,-2-6-37,-17 5-44,-5 3 13,-1 0 57,8-10 162,-19 16-229,-1-1 0,0 1 0,-1-1 0,1-2-173,-4 6 88,-1 1 0,0-1 0,-1 1 0,0-1 0,1 0 0,-2 0 0,1 0-1,0-5-87,-2 8 47,1-1 0,-1 0 0,0 1 0,0-1 0,-1 0-1,1 1 1,-1-1 0,0 1 0,-1-3-47,-8-12 135,-4 4-35,9 12-84,1-1 1,0 1-1,0 0 0,-1 1 1,1-1-1,-1 1 0,-4-1-16,-26-2 29,25 4-33,1 0 0,0 1 0,0 0 1,-2 1 3,0 1 19,0 0 0,1 1 0,-3 1-19,-29 17-9,4 7-45,28-20 29,0 0-1,1 1 0,0 0 0,0 1 0,1 0 0,1 1 0,-1 1 26,3-3-13,0 0 1,1 0-1,0 0 0,1 0 0,0 1 13,2-5-10,0 0 0,1 0 0,-1-1 0,1 1-1,0 0 1,1 0 0,-1 0 0,1-1 0,1 1 0,-1 0 0,1-1 0,0 1 0,0-1 0,0 1 0,1-1 0,-1 0-1,2 0 1,2 4 10,-1-2-14,1 0 0,0-1-1,0 1 1,0-1-1,1-1 1,7 5 14,-7-5 2,0 0-1,1-1 1,0 0 0,1 0-2,14 4-94,0 0 70,10-1 69,-13-3 48,0-2 0,17 0-93,-17-2 4,0 0-39,-1-2-50,1 0-63,0-1-72,0 0-85,0-1-96,0-1-106,-13 3 169,1 1-52,-1-1-52,0 1-55,0-1-26,0 1-52,0-1-55,0 1-55,2-2-379,3-1-624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25 6016,'0'-2'392,"0"0"38,0 0 271,0 0 42,1 0 591,-1 0-480,-1 1-197,1 0-76,-1 0-266,0 1-44,0-1-50,0 0-55,0 1-62,-1-1-66,0 0-72,0 0-78,-5-1 425,-1 0-54,0 2-50,0-1-44,0 1-39,-1 1-34,-7 2 11,2 0-76,-17 7-28,13-4 59,15-4-28,-6 1 3,1 1 1,-1 0-1,1 0 0,1 1 0,-1 0 1,1 1-1,0 0 0,0 0 0,0 0 0,-1 3-33,3-2 29,0-1 0,0 0 0,1 1 0,-2 4-29,3-6 14,1 1 0,-1 1 1,1-1-1,0 3-14,1-4 1,0 1-1,0-1 1,1 0 0,-1 1 0,1 2-1,1-3-11,-1 0 1,1 0-1,0 0 0,0 0 1,1 0-1,-1 0 11,2 0-29,-1 1 0,0-1-1,1 0 1,0 0 0,3 3 29,7 7-110,0-1 52,-2-5 49,-1 0 0,2-1 1,-1 0-1,6 2 9,0-1-31,-1-2-26,0 0-38,0 0-47,0-2-56,0 1-67,0-2-76,-1 0-84,0 0-95,-6-2 140,1 0-33,1 2-223,-4-3 214,0 1-52,0 0-63,-1-1-70,1 1-79,0-1-87,0 0-95,0 1-104,3-1-239,5 2-518,-14-3 1629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0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91 355 3840,'-1'0'137,"0"0"1,1 1-1,-1-1 1,0 0-1,1 0 1,-1 1-1,0-1 1,0 0-1,1 0 1,-1 0 0,0 0-1,0 0 1,1 0-1,-1 0 1,0-1-1,1 1 1,-1 0-1,0 0 1,1 0-1,-1-1 1,0 1-1,0-1-137,-3-3 1206,1-2-313,2 3-498,0 0-42,0 0-44,0-1-52,0 1-55,0 0-60,1 0-70,-1 0-57,-3-19 599,2-1-91,2 0-83,1-1-76,3 0-68,1 0-62,2 1-53,1 0-47,5-3-24,2 2-43,-10 17-58,0 0-1,1 0 1,-1 1-1,1 0 1,1 0-1,-1 1 1,1 0-1,0 0 1,0 0 0,0 1-1,1 0 1,0 0-1,0 1 1,3-1-9,4 1-77,2 1-104,-4 2-13,1 2-41,-11-2 156,0 1-1,0 0 1,0 0-1,-1 0 1,1 0-1,0 1 1,1 0 79,16 12-401,-2 2 91,1 9 27,-17-21 244,0 1 0,0-1 0,0 1 0,0-1 0,-1 1 0,1 0-1,-1 0 1,0 4 39,-1-1-22,0-1-1,0 1 0,0 0 1,-1-1-1,-1 2 23,-2 12-7,-2 0-1,-2 6 8,-5 8-4,-2 0 55,-6 5 61,11-23 0,-1-1 0,-6 8-112,7-13 72,0 0 1,0 0-1,-7 4-72,-19 11 101,4-9-65,-4-6-58,28-9-69,1-1 46,2-1 38,0 1 1,1-1 0,-1-1 0,1 1 0,-1-1-1,-3 0 7,-2-2-101,5 1 10,1-1-35,-4-1-172,5 1 100,0 1-36,0-1-40,0 0-42,0-1-45,1 1-49,-1-1-51,2 0-55,-1 0-57,0 0-61,1 0-63,1-1-67,-1 0-70,1 0-72,0 2 348,0-1 54,1 0-50,0-2-219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78 4480,'0'-29'1760,"0"13"-1376,5 1 736,0 6 224,-5 4-160,0 2-64,-5 3-256,0 8-160,-3 7-384,-6 10-64,1 16-32,0 8-96,2 3-96,3-3 0,8-1-32,5 1 0,3-2 0,6-6 0,4-4 0,4-5-96,2-7 0,-2-10 64,1-7 64,-4-8 0,-1-8-32,-4-7 32,-6-10-32,-8 1 0,0-5 64,-8 6 32,-2-2 32,1 4 64,1 6 96,-2 2-192,1 6-64,4 2-32,5 2 0,9-6-96,9 1 0,6-4 64,3-8 0,5-5 32,0-2 0,5-7 0,-2-1 64,2-2-96,3 5-64,-8 3 128,-5 6 96,-3 9-96,-11 11-96,-4 15 96,-4 20 96,-5 16 32,-5 10 0,1-1-192,4-2-32,0 3 32,9-10 0,4-7-1024,6-4-480,4-10-1696,4-7-1248,5-7 1824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1 544 4864,'12'-4'964,"0"0"-66,0 2-68,1 0-69,1-1 16,0 1-91,0-3-94,0-1-95,4-4-199,-1-2-46,-1-1-40,-1-1-36,13-17 82,-3-2-97,-2-1-65,23-49 65,-31 53-70,-7 15-25,12-26 125,-2 0 56,-11 22-43,0 0 0,-1 0 0,0-10-204,-4 8 140,-2 17-123,0 0-1,0 0 1,-1-1 0,1 1-1,-1 0 1,-2-4-17,3 7 2,0 0 1,0 0-1,-1 0 0,1 0 1,0 0-1,-1 0 0,1 0 1,-1 1-1,0-1 0,1 0 1,-1 0-1,0 0 0,1 1 1,-1-1-1,0 0 0,0 1 1,1-1-1,-1 1 0,0-1 1,0 1-1,0-1 0,0 1 1,0-1-1,0 1 0,0 0 1,0 0-1,0-1 0,0 1 1,0 0-1,0 0 1,0 0-1,0 0 0,0 0 1,0 0-1,0 1 0,0-1 1,0 0-1,0 0 0,0 1 1,0-1-1,0 0 0,0 1 1,0-1-1,1 1 0,-1 0 1,0-1-1,0 1 0,0 0-2,-20 15 49,4 4-57,4 3-52,1 1-49,4 3-45,0 0-41,3-1-38,-1 0-33,4-15 144,-9 66-670,6-34 209,3 0 0,2 0 0,2 15 583,5-2-566,2 0-39,-1-25 291,2-1 52,3-1 51,2-2 48,3-2 49,4-3 45,3-3 46,3-3 43,-27-16-28,10 5-23,-1-1 94,2 0 117,-7-2-41,1-1 36,-1 0 39,1 0 41,0-1 45,-1 0 45,1-1 49,-1 0 51,0-1 54,0-1 56,0 0 143,-2-1-96,-1 0-88,-2 0-80,0-1-74,-2 0-64,0 0-57,-1 0-50,-1 0-15,-1-1-47,-16-13 256,8 9-249,6 6-112,0 1-35,0 0-37,-1 0-40,1 0-43,-1 1-46,0 0-48,0 0-51,0 1-55,0-1-56,0 1-61,0 0-62,0 0-66,-1 0-69,2 0 24,-1 0-60,-2 1-194,-4-2-502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9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290 188 3712,'0'-2'219,"1"-8"1082,-1 6-837,1 1 34,0 1-49,1 0 36,-1 0 43,2 0 50,-1 0 16,0-1-69,0 1-55,0-1-40,7-7 1148,-5 8-985,0 1 87,-3 1-300,0 1-62,0 0-54,0 1-51,-1-1-44,1 1-39,0 3 34,0-1-100,1 6 1,-2-7 0,0-1 76,5 60 148,-3-33-201,0 0-54,1-6-80,1 9-141,0-1-106,1-3-257,1 0-1,3 8 551,-8-31-288,1-1 50,-1 1 1,1 3-61,1 5-177,-2-9 276,1 0-37,-1-1 4,0 1-37,0-1-44,0 0-48,0 0 19,0-1-41,0 1-44,0-1-47,0 1-51,1-1-53,-1 0-57,1 1-60,-2-3-189,0 0-504</inkml:trace>
  <inkml:trace contextRef="#ctx0" brushRef="#br0" timeOffset="326.879">0 83 5248,'3'-1'655,"0"0"-121,0 1-107,-1-1-93,2 1-38,0 0-91,0 0-46,3 0-15,-2 0-20,-2 0 3,-1 0 27,1 0 57,11-1 407,0-1-85,0 1-79,-1-1-73,1 0-68,-1 0-62,0 0-54,0-1-51,10-1 11,1-1-107,-2 0-72,31-9-118,-19 5 130,-15 4-225,-6 1 38,-2 2-6,0-1-47,-2 2-2,1-1-45,-1 0-51,0 1-58,-1 0 20,0 0-48,-1 0-50,1 0-55,0 0-58,0 0-61,0 1-65,0-1-67,6 0-369,7 1-445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7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99 3968,'3'-4'183,"-1"-1"33,4-5 308,1 0 116,-1 0 102,2-2 236,-1 0 108,0 1 88,-1-1 72,-5 11-1204,0-1 58,0 0 129,0 0 82,0-1 138,1 1 298,-1 1-140,0 1-250,0 2-4,-1 0-229,0 0-40,0 18 384,0-3-144,0 1-58,0-1-54,0 0-49,0 9 3,1-1-82,-1 1-63,1 0-46,8 76-202,-5-68 235,2 0 110,-2-15-188,-1 0 36,2 4 28,1 10 41,2 7 15,-3-13-50,-1-4-39,1-1-52,-2-3-33,1-1-54,-1 1-60,0 0-69,-2-16 202,0 5-80,2 11-188,-2-6 60,-1-8 138,0 0-34,0 0-42,0 0-48,-1-1-53,0 1-60,-1-1-66,0 0-72,0 1-324,-1-2-97,-5-2-1082</inkml:trace>
  <inkml:trace contextRef="#ctx0" brushRef="#br0" timeOffset="285.839">22 205 4736,'0'-1'53,"-8"-3"992,4 2-561,0 1 133,2 1-265,0 0 35,1 0 504,1 0-6,0 0-10,0 0-503,0 0-40,0 0-79,0 0-60,0 0-52,0 0-43,1 0-8,1-1-85,-1 1 23,0 0 33,22-5 369,-1 0-70,1 1-63,0 1-52,15-4 62,17-4 12,36-15-91,-53 14-167,4-3-68,-21 7-37,0 0-34,4-2-417,-8 4 103,-4 1-27,-6 3 164,-1 0-35,6-1-286,-7 1 238,1 1-35,0 0-40,-1 0-42,1 0-44,0 0-47,2 0-503,5 2-772,-8 0 1065,0 0 76,0 1 36,9 6-1163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3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34 2432,'0'-11'930,"0"7"-580,0 0 50,0 4 203,0 0 79,0 0 86,0 0-32,0 0-53,0 0-371,0 0-68,0 0-61,0 0-50,0 1 8,0 0-95,0 2 8,0-1-3,0-1 38,0 10 246,2 0-63,-1-6-124,-1 0 1,1 0-1,-1 0 0,0 6-148,-5 49 294,-2 1-105,2-15-102,0 1-39,-6 45-35,-9 86-74,14-119 80,0 0 48,1 33-54,4-52-27,3 1 0,3 21 14,-3-43-5,1 0 0,1-1 0,1 0 0,0 0 0,1 0 1,1 0-1,1-1 0,0 0 0,1-1 0,1 0 0,5 6 5,-2-8 22,1-2 39,4-2 52,-14-8-69,0 0 0,1-1 0,0 1 0,-1-1 0,2 0-44,0 0 54,-1-1 0,1 1 0,0-1 0,-1-1 0,1 1 0,0-1 0,4-1-54,25-9 166,-27 7-74,0-1 0,-1 1 0,1-1 0,4-4-92,-5 3 101,0 0 0,0-1 0,-1 0 0,1 0 0,-2 0 1,1-1-1,1-3-101,-4 5 71,0 0 1,0 0-1,0 0 1,-1 0-1,0-1 1,0 0-1,0 1 1,-1-1-1,0 0 1,0-1-72,-1 2 47,0 1 1,-1-1-1,1 1 0,-1-1 1,0 1-1,0 0 1,-1 0-1,-1-4-47,-6-11-90,-2 1 111,1 2 61,-19-20 183,18 25-197,-1 0-38,1 0-56,-1 0-71,3 5-15,1-1-43,0 1-49,0-1-53,-1 0-70,1 0-67,-1 1-73,1-1-77,0 0-84,0 0-88,0 0-94,0 0-98,0-1-236,-3-5-659,11 14 1801</inkml:trace>
  <inkml:trace contextRef="#ctx0" brushRef="#br0" timeOffset="360.025">0 125 4864,'3'0'578,"0"-1"-99,0 1-88,0-1-79,0 0-24,1-1-78,0 1-36,2-2-5,-1 0-10,-2 2-7,0 0 33,0 0 72,2 0 128,-1 0-38,6-1 249,-1 0-119,0 0-104,3 0-21,-1-1-104,-1 1-84,14-4 137,21-7-181,21-8 164,-31 9-158,0 1-71,-11 4-78,0 1-63,-4 1-42,0 1-58,0 1-67,1 0-72,-6 2-19,0 0-70,-6 0 79,1 1-60,-1-1-67,0 1-58,2 0-159,4 0-401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4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3328,'-3'7'360,"2"-1"104,1 0 99,1 1 95,2-1 88,1 0 84,0 1 80,1-1 73,2 0-449,-1 0-101,1 0-88,-1-1-74,2 2-21,0-1-72,-5-3-122,0 0-1,0 0 0,-1 0 0,1 0 0,-1 1 0,0-1 1,2 3-56,2 11 221,-1 5-165,-1 0 1,-1 0-1,-1 0 1,-1 1-1,-1 4-56,-3 45 113,-4 0-43,2-14-54,2 0-49,2-30-236,0-19 146,1 1-46,-1-3-18,0 1-54,1 0-63,-1 0-72,1-1-62,0-1-73,0 2-174,0 4-421,0-12 1094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2.6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120 1 3072,'-13'0'1216,"13"0"-928,-10 17 608,10-14 224,0 10-128,0-1 64,0 12-192,0-4-64,0 20-416,0-6-96,-4 30 32,-1-12-192,-5 46 0,7-18-64,-7 38-64,1-17 32,1 32-32,-2-27-96,-4 12 64,9-21 32,-3-1 64,3-10 160,0-17 128,5-14-192,5-14-96,0-8 32,22-26 0,-9-2 96,33-42 32,-11 9-192,37-41-64,-18 13-96,29-30 96,-21 22 64,29-25 128,-19 17-288,19-17-128,9-17-1376,-42 42-576,-7 10-800</inkml:trace>
  <inkml:trace contextRef="#ctx0" brushRef="#br0" timeOffset="250.53">502 1017 5120,'-13'45'1920,"13"-45"-1504,8 27 832,-3-22 224,5 10-448,-2 2-192,6 12-416,-1-6-192,14 23-128,-3-11-96,26 19 32,-9-14-32,28 12 0,-15-6-224,28 18-96,17 22-1568,-3-2-704,0 2-224</inkml:trace>
  <inkml:trace contextRef="#ctx0" brushRef="#br0" timeOffset="765.155">1777 1984 4352,'-18'-20'1664,"18"20"-1312,-5-32 352,5 27 32,0-10-160,0-2 0,5-12-64,0 6 0,13-17-256,-4 3 192,13-12 96,-6 8-160,17-7 32,-7 7-128,23-3 64,-7 7-128,26 9-64,31 4 0,-8 13-32,-5 5-64,-5 15-64,-4 8-256,0 11-96,1 8 192,-11 12 128,-4 13 256,-13 20 128,-15 16-416,-16 4-160,-24 12 96,-24 10 96,-21 10 256,-14-4 128,-23-8 64,-23-8 160,-12-7 96,26-45 128,13-13-416,-18-16-160,-31-15-416,36-22-192,13 2-608,-12-49-160,-20-38-800,41 10-352,15 19-896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3584,'18'5'1408,"4"-10"-1120,10-11 576,-14 8 160,9-4-192,10-13-32,4-7-320,4-12-64,6-9-224,-1-3 96,-10-1 32,-8 0-160,-13 1-32,-9 16 0,-20 11 64,-12 17 256,-10 16 96,-10 16 96,2 20 0,-1 12 0,4 14 64,10-2-96,9-3 0,8-4-320,10-8-96,15-9-192,7-8-96,15-12-224,17-12-128,15-11-1504,13-14-736,12-20-992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1122 4096,'0'0'1568,"0"0"-1216,7 0 480,-7 0 160,6 0 0,5-6 64,6-5-384,0-8-160,7-3-288,6-8-32,9-11 32,9-13-32,3-7-32,3-12-32,-2-11 0,2-2 0,-9-3 64,-4 1-32,-11 4 64,-2 12-128,-4 3-64,-7 7 0,-10 10-32,-7 18 128,0 1 160,-7 7-96,-3 7-32,-8 12 0,-5 7-32,-1 16-64,-11 9-64,-6 27-64,0 26 32,-6 21 96,6 0 32,0 9-128,0 7 32,7 10-64,5 4-64,6-4 96,10-10 64,9-12 64,8-21 32,13-13-160,13-17 32,11-15-64,7-18-64,3-13 160,8-23 32,-1-13 64,-6-22 0,-11-10-64,-11-5-64,-13 4 32,-17 5 32,-11 2 32,-12 15 32,-12 15-160,-12 15 32,-5 11-64,-8 22 0,1 12 0,8 18-64,3 11 0,7-5 96,13-2 0,11-4 32,10-5-96,14-6 0,10-4 64,18-7 0,12-8 32,5-7 0,12-9-160,6-12 32,7-9-1760,-1-11-832,6-11-512</inkml:trace>
  <inkml:trace contextRef="#ctx0" brushRef="#br0" timeOffset="2115.408">939 1278 4352,'-22'8'1664,"17"-8"-1312,-8 0 576,8 0 96,-4 0 64,1-5 64,3-3-480,0-4-160,0-5-320,5-3-128,10-12-32,3 0-32,6 0 0,8-5 0,5 5 64,5 0-32,3 3-32,11 4 96,-6 10 0,-5 2-128,3 9-32,-8 13 96,-3 2 32,-9 10 416,-14 4 160,-18 7-64,-14 11 64,-18 11-224,-4 2-96,-5-4-96,4-10 0,6-18-288,8-13 0,8-14-640,6-14-192,9-15-384,14-8-160,9-12-1248,13 3-1376,5 0 1376</inkml:trace>
  <inkml:trace contextRef="#ctx0" brushRef="#br0" timeOffset="2671.881">1678 998 5120,'-5'-11'2016,"5"-3"-1568,0 7 448,5 2 64,3-3-352,6 0-96,4 1-32,1-2 32,4 1-288,4 5-192,0 3-64,0 3 96,-3 5 96,-11 8 0,-13 5 64,-10 3-128,-7 5 0,-6-1-32,1 4 32,-2-3-128,6-6-64,4-3 64,6 1 0,3-5-64,5 0 64,8-3-32,7-1 0,2 3 0,7 2 0,3 3 0,-1 9 0,3 3 128,-2 0 96,-5 8-64,-9 2-64,-3 2 0,-15-1 32,-8 6 256,-14 0 96,-10 0-64,-3-9 32,-2-3-96,1-8 0,4-14-256,2-7 0,3-8-96,5-11 0,8-10 0,9-11 0,7-10-96,11-5 32,16-10-576,16-12-192,19-3-992,19-2-480,12 10-512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6 401 6784,'-5'0'2528,"10"0"-1952,-5-6 480,0 0 96,0 3-352,0-9-96,5-4-320,-2-8-96,7-10-160,4-6-96,-1-4 0,6-5 32,-1 1 32,1 4-128,-6 10-32,1 7 96,-6 14 32,2 13 0,-10 13-64,0 8 32,0 2-32,4-3 0,1-3 64,0-2-192,8-1-32,9-3 64,7-2 32,3-9 64,3-9 64,7-2-32,-7-6-32,-3 0 32,-5 2-32,-3 1 64,-6 11 32,1 11-32,-6 13 32,-4 7 128,-4 8 128,-2 9-128,2 4-64,0-5-64,0-4-96,4-3-256,-1-8-160,7-9-1120,7-9-512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49 276 5760,'-19'0'2176,"16"0"-1664,-7-8 608,10 4 224,0-4-608,0-9-224,5-7-320,3-4-160,7-4 0,7-5-32,5 0 64,5 5-32,0 8-32,5 7 32,-5 9 32,0 16 96,-5 9 64,0 7-192,-4 13-64,-9 3 0,-9 4 0,-15 5 448,-9 0 192,-13-1 128,-16-4 32,-8-7-288,-3-12-128,9-18-352,9-10-64,14-18-1120,14-10-416,13-15-1312,17-6-1760,20-5 1312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3584,'13'0'1408,"-3"0"-1120,12-9 800,-8 4 224,4-7 224,9-3 96,10-7-384,0-10-128,4-3-640,4-5-160,9-6-64,6-6-128,3-8-96,1-1 64,5 1 0,-5 2-256,-1 6-128,-17 7-1184,-14 9-544,-5 8-1440</inkml:trace>
  <inkml:trace contextRef="#ctx0" brushRef="#br0" timeOffset="236.363">257 1 6400,'3'15'2464,"-3"-10"-1920,10 3 832,-2 4 224,1 12-320,1 4-96,3 9-544,1 7-160,4 2-288,4 2-192,10-1-32,10 2 32,9 5 64,3-7-800,10 2-320,8 0-512,-8-4-224,-9-1-1728</inkml:trace>
  <inkml:trace contextRef="#ctx0" brushRef="#br0" timeOffset="485.792">506 894 6400,'0'-47'2464,"5"10"-1920,0-32 608,-2 40 224,2-14-576,0-14-192,0-16-448,-1-8-96,1 1-64,0 2 0,-2 9 64,2 9-1248,0 11-448,4 9-1824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44 4992,'5'-20'1824,"-5"5"-1408,0 10 672,0 1 160,0 4-320,0 4-160,-5 12-288,2 1-64,-2 3-256,-1 1-96,-2 22-32,3-6-128,2 15 64,3 21-32,0-24 0,0-9 64,3 5 0,2 11 0,0-11 64,-5-9-32,3-11 64,3-10 0,-6-15 32,0-3 0,0-14 0,0-7-160,0 1 32,0 3 128,-6-14 64,-2-6-224,3 4-128,2 11 352,-2 10 192,0 1-288,0 11 0,5 3-32,5 3 32,0 2-128,16-1 32,-2 1-64,23-5 0,-12 0 128,21-17 32,-9 5-32,3-16-64,-9 2 96,6-6 0,3-8-32,-10 11 32,-6 14 224,-12 10 160,-2 17-96,-12 10 32,2-7-256,-5 25-32,0 18-128,5-18-96,-5-8-448,9 5-192,-4-5-1472,13 0-544,-4-3-704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19 349 7808,'-19'-3'2880,"19"-2"-2240,5-19 256,-5 16-64,0-9-32,9-3 64,-1-9-384,2-6-192,4-2-192,4 0-96,1 1 32,2 5-32,6 2 0,5 9-96,5 8 0,4 7 128,-4 13 32,-10-4-96,15 21-32,3 7 32,-13 5 64,-18 3 704,-20 4 287,-17 1 417,-17-4 224,-6-1-768,1-11-256,-6-14-832,6-7-288,9-8-1056,13-16-448,15-11-863,11-7-385,20-1-800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332 167 5120,'10'-29'1920,"-2"17"-1504,2-8 608,-6 12 160,1-1-192,-5 1-32,-5 1-160,-4 2-64,-9 5-384,-14 9-128,-9 8-32,-4 11 96,-5 7 64,4 6 96,6 8 64,8-4-224,3-1-32,16-4-192,4 1-128,14-9 32,12-7 0,15-5 32,14-8 0,14-9-576,7-6-256,7-9-416,-6-8-96,-4-9-512,-10-3-96,-4-1-768</inkml:trace>
  <inkml:trace contextRef="#ctx0" brushRef="#br0" timeOffset="274.234">843 5 5632,'-5'-5'2176,"5"14"-1664,0 8 608,0-6 224,-5 10-320,0 10-32,2 10-288,-2 8-128,0 3-320,1 2-96,4-2-32,0-3-64,0-1-64,0-4-128,0-4-64,0-3-544,0-13-256,-5-7-96,0-9-64,-3-13 128,-2-10 96,-4-10-480,1-7-1344,-6-12 352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90 5632,'-13'-20'2176,"13"20"-1664,0-4 448,0 4 192,8 0-224,6 0 0,1 0-448,7-3-128,10-2-224,5-4-32,12 1 96,11-4-160,2 4-32,7-4-1696,0 4-704,-1 8-832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 7552,'-5'-3'2880,"-4"9"-2240,-4 11 192,8-8-32,-5 6-512,1 10-64,1 7-320,-2 8 0,5 1 32,5-1-32,0 0 32,10 1 64,-2-4 64,6-5-32,4-7 64,6-5-64,3-5 64,4-10-224,10-13 32,1-9 32,-2-6 96,1-9-64,1-9 0,-7-4 448,-3-4 256,-3 9-128,-13 4-64,3 11 160,-9 13 128,-2 16-129,-3 16-63,-1 8-192,1 9 0,0 7-224,3 10-96,2-2-32,4 5-32,-1 4-576,6 0-160,3-6-2879,1 2-2561,-1-13 1856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0.1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14 704 3072,'5'-23'1216,"-5"23"-928,3-9 448,-3 9 192,0 0 32,0 0 128,5 9-384,1-1-160,-6 15-320,0-2-96,5 16 0,-2-5 0,7 33 0,-7-9-64,11 38 32,1-18-64,7 50-32,-9-22 32,11 31 32,-6-31-96,4 14 0,-3-26-32,-1 6-64,-4-21-352,-6 1-64,2-18-1024,-6-16-1536,-4-7 512</inkml:trace>
  <inkml:trace contextRef="#ctx0" brushRef="#br0" timeOffset="325.013">9 919 3968,'-8'-3'1568,"8"3"-1216,5-5 192,-5 5 32,3-3-128,2 3 0,3-9 0,3 1 128,10-12-320,-2 3 64,40-15 32,-14 8-128,56-25-64,-18 9 0,58-37-32,-33 13-160,78-34-32,-44 21 96,90-36 32,-54 27 64,31-23 0,-49 25-2048</inkml:trace>
  <inkml:trace contextRef="#ctx0" brushRef="#br0" timeOffset="1315.36">2082 1550 3712,'-24'9'1472,"24"-9"-1120,-23-4 384,23 4 160,-14-5-224,6 2 0,-11-17-256,1 3-96,-4-15-160,3 3-64,1-23 32,-1 12 0,11-34 0,-2 18-160,20-18-32,-2 19 32,29-14 0,-10 12 32,24 4 64,-11 10-32,34 6-32,-15 8 32,18 9-32,-13 3 64,9 31 32,-15-8 32,-2 43 0,-16-9 352,-13 41 224,-3-15 64,-29 26 32,0-14-96,-31 19-64,8-13-192,-31-6-32,13-18-416,-17-16-64,14-7-832,-25-40-288,15 3-960,-10-41-320,15 8-512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70 4224,'-9'8'1568,"13"-5"-1216,-8-3 256,4 0 32,0 9-256,0-1 32,0-1-256,0 1-32,4 1-64,1-1 32,0 1 0,3-6-32,1-3 32,6-3 352,-2-3 192,1-5-128,-1-1-32,1-5-32,-6-3 128,-3 0-128,-5 0 0,-5 4-256,2 3-64,-7 10 0,-4 3 0,1 11-64,-1 6-64,1-2 32,3 6-32,1-1-96,4-3 64,5-6 32,5-2 0,0-6-96,4-3 64,1-3 32,3-6 64,-4-2-32,1-1 64,-2 0-64,-3-1-32,-5 6 96,-5 2 0,-3 5-128,-2 5-32,1 2-64,-1 6 96,2-1-512,3-4-160,5-1-1152,0-7-448,13-3-512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 3328,'-9'-3'1216,"9"3"-928,0 12 448,0-12 192,0 0-96,0 0-32,0 0-224,0 0-96,5-5-288,-5 5 96,4 0 32,-4 0-96,5-4 32,-5 4-32,0 0 32,0 0 0,0 0 64,0 9-96,0-1-64,-5-1-64,1 1-96,4 1-64,0-1 32,0 0 96,0-4 32,0-4-128,0 0 32,4-4 0,1-1 0,0-3 0,0-4 64,-5 0-32,0 1-32,-5-1 32,0-2-32,0 8 0,1 1 64,-1 1-96,5-1-64,0 5-1152,9 9-512,1 7-1216</inkml:trace>
  <inkml:trace contextRef="#ctx0" brushRef="#br0" timeOffset="1163.232">64 78 2560,'-5'-9'1056,"5"26"-832,0-2 288,0-6 160,0-9-96,0 8 32,0 4-128,0-4-32,0-8-192,0 0 0,5 0-160,0-3 288,-1-17 160,-4 6-224,0 2-32,0-3-32,0-5 64,-4 7-160,-1 6-32,0-2-64,2 1-64,-7 8 32,1 3 32,-1 6-96,2-1 0,-2 4 96,6 0 96,-1 1-64,5-9 0,0 4-96,0-8-32,9 0 32,6-5 64,-2 2-96,1-1-64,-6 4 128,-3-5 32,-5 5 0,0 5-64,-5 2-960,-3 10-480,3 3-1248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6:11.83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355 752 4992,'0'0'1920,"0"0"-1504,3 5 256,-3-5 64,5 4-96,0 4 96,-1 4-64,1 8 64,3 0-416,2 5 32,4 4 64,4 3-96,1-3 64,-6-6-160,14 21 32,10 22 32,4 3 64,-1 0-160,-8-21-128,-3-7 32,1 7 0,7 8 32,-5-11 64,-5-9-32,-9-11 0,1-10-96,-1-15-64,4-12 32,-3-8-32,-6 8 0,6-16 0,-6 4-96,6-16 64,4-14-128,-1 5 32,1 5 64,-9 21 96,-1 3-64,-4 3 0,1 0 32,-7 9 0,-6 13 64,-7 12 96,6-6 64,-14 30 96,-14 28-32,0 11-1,-5 10 33,-3 2 128,-6 1-320,-4 4-64,-1 1 0,1-1 32,1-9-480,7-6-128,7-14-959,16-20-321,6-11-2400</inkml:trace>
  <inkml:trace contextRef="#ctx0" brushRef="#br0" timeOffset="436.83">969 2149 5888,'5'-4'2272,"3"-4"-1760,11-12 544,-6 8 160,9-8-448,15-14-32,14-6-224,13-7-64,8-7-256,-3-2-64,-5-1 0,-5 0 0,0 5 0,0 0-64,-4 3 32,-6 3 0,-12 19 32,-10-1-768,0 3-288,1-4-2080</inkml:trace>
  <inkml:trace contextRef="#ctx0" brushRef="#br0" timeOffset="790.016">1129 1752 6144,'-5'0'2272,"5"0"-1760,5 0 640,-5 0 192,0 0-448,0 0-128,8 5-32,11 6 0,-1 1-384,4 8 0,5 6 64,15 2-224,-10 8-96,3 4 0,2 5 0,0 4-32,-5-2 32,-5 2-288,-8-12-32,-6-8-864,1-1-416,4-1-1312,-4-5-1824,-6-15 1280</inkml:trace>
  <inkml:trace contextRef="#ctx0" brushRef="#br0" timeOffset="1050.191">1287 2351 5760,'-3'0'2176,"6"-4"-1664,-6-4 896,6 4 352,-3-4-320,0 0-128,5-21-480,3-27-96,3-9-448,-3-13-96,-3 18-1,-5 13-159,5-31-32,-5-23-160,3 32-31,-3 12-1121,5 0-416,4-7-2336</inkml:trace>
  <inkml:trace contextRef="#ctx0" brushRef="#br0" timeOffset="1537.015">1834 1930 4736,'23'-8'1760,"-6"-4"-1376,15-3 608,-13 1 160,4-1-224,4-10-64,0-2-224,0-7-64,-4-1-320,-4-2-96,-11 0 32,-13 5 32,-8 12 32,-9 8 128,-10 12 96,-10 12-128,2 13-32,-1 7-128,4 8 32,5 9 224,5 0 96,9-2-129,9 2 1,9 0-192,14-9-64,8-3-64,15-8-96,13-14-64,9-7 32,5-11-959,3-11-449,2-6-1600,-10-4-704,-13 4 576</inkml:trace>
  <inkml:trace contextRef="#ctx0" brushRef="#br0" timeOffset="1936.226">3250 1469 5632,'14'-8'2112,"-6"8"-1664,1 0 448,1 0 160,-2 5-64,2 1 128,-6 3-192,1-1-96,0 21-448,0 14 32,-2 15 96,2 11-192,0 15-32,4 22-160,4 6-32,5-2-96,1-29-32,-6-12-480,9 8-128,7 12-1664,-2-20-640</inkml:trace>
  <inkml:trace contextRef="#ctx0" brushRef="#br0" timeOffset="2319.169">3291 1538 5504,'-14'-8'2112,"14"8"-1664,-10-12 384,10 8 128,0-9-288,5-7-64,4 5-160,9-6-32,6 1-224,3 0-64,10 3 64,3 5-32,0 4 0,2 5-96,-1 6-64,-1 5 32,-3 8-32,0 9 64,-15 7 32,-9 8 96,-7 12 32,-15-3 384,-9 5 160,-9-2 32,-24-8 63,6-7-479,-1-9-160,4-12-640,7-11-255,11-10-833,11-7-288,13-3-2112,13-7-992,19-2 2496</inkml:trace>
  <inkml:trace contextRef="#ctx0" brushRef="#br0" timeOffset="2739.045">4270 1420 3968,'-14'-12'1472,"18"9"-1120,-8-10 864,-6 9 384,5 4 0,2 0 0,-16 0-384,-8 4-192,4 4-576,4-3 0,-8 15 0,-10 12-224,10 0-64,6-3-160,2 8-96,-4 10-32,9-2 96,9-4 0,10-9 32,5-4-96,12-11 64,2-5 32,8-12 64,3-12-96,2-13 0,-5-16 32,0-7 64,-5-8-32,-14 16 64,1 6-64,-4-1-32,-2-2 96,-8 20 288,0 22 127,0-2-159,-5 29-128,2 22-224,3-5-64,3-5 32,7 1 0,4-5-1247,4-4-481,4-4-2592</inkml:trace>
  <inkml:trace contextRef="#ctx0" brushRef="#br0" timeOffset="3318.499">4593 1676 7296,'-10'-12'2720,"6"-1"-2112,-1-11 512,5 12 192,0-1-480,0 1-160,5-11-384,4-14-192,4 13-64,-3-1-32,7 5 0,15-4 0,-8 12 0,-3 4 64,8 11 32,-7 2-32,2 10-64,-3 14 96,-7 11 0,-9-3 32,-10-8 0,1-6 192,-14 6 191,5-5-255,-11 1-64,2-5-192,-1-5-96,1 2 64,3 0 64,6-5-64,8-1 0,5-2-32,8-1-64,11-8 0,-1 0 97,1 0-1,13-8 95,8-12-31,-3-9-32,-2-11 384,-16-9 128,-9-3 288,-15 6 224,5 11-256,-24-22-64,2 13-416,-18-17-96,-21-24-128,13-8-64,6 19-128,10-30 0,15 6-160,12 9 32,13 8-224,6 33-32,-1 7-416,29 6-128,31-11-927,-1 14-417,15 7-1824</inkml:trace>
  <inkml:trace contextRef="#ctx0" brushRef="#br0" timeOffset="3739.371">5207 1636 8704,'-5'-6'3328,"5"-2"-2592,-4-4 448,4 4-32,4-4-608,1-8-224,5-4-64,3-4-33,9-9-95,5 8-160,-3 14 0,-6 3 32,9 4 64,14 3-32,-10 10-32,-2-2 96,-2 17 0,-5-3 32,-12 20 0,-15 19 480,-19-4 320,-6 2-64,-2-14-32,9-8-384,-14 0-128,-9 2-416,6-11-160,8-14-736,10-18-320,7-14-703,11-6-289,4 4-1440,14-24-1344,13-12 2016</inkml:trace>
  <inkml:trace contextRef="#ctx0" brushRef="#br0" timeOffset="3955.795">5935 1186 7936,'-8'24'2976,"-2"-4"-2304,-4 20 576,9-14 160,2 9-512,-2 19-192,5-10-352,0-7-160,5 15-97,-2 8-158,7-2-33,-5-15-448,-1-2-128,1-13-1280,-5-11-480,-5-14-1152</inkml:trace>
  <inkml:trace contextRef="#ctx0" brushRef="#br0" timeOffset="4172.563">5580 1275 6144,'-8'-20'2368,"11"7"-1856,11 6 576,-14 7 192,15 3-256,7 1 32,5 1-576,5-2-288,10-3-128,12 0 0,9 0 32,10-3-192,4-2 0,11-2-896,-11 2-288,-10 2-1344,-3 3-1536,-5 3 1216</inkml:trace>
  <inkml:trace contextRef="#ctx0" brushRef="#br0" timeOffset="4585.576">6501 1291 6656,'-16'-9'2528,"16"2"-1952,-13 2 384,10 5 64,-8 5-256,-2-1-64,-5 4-128,-1 7 32,-3 11-320,-1 11-96,1 6-64,3 1-160,11-7 32,-2-5-64,10 2 0,10 1 64,3-3 0,1-7-96,8-13 64,1-7 32,4-13 0,0-12 0,2-14 64,-2-10 32,-1 0 32,-2-4-64,-7 11 32,-2 5 0,-7 11 96,-8 10 256,-5 17 95,2 20-191,-2 14-64,0 4-160,5 1-96,0-13 0,5 8-32,3 9 0,6-17 64,-4-7-736,8-1-255,4-4-1953,2-8-768,-2-12 128</inkml:trace>
  <inkml:trace contextRef="#ctx0" brushRef="#br0" timeOffset="5170.023">6960 1207 6144,'-5'-49'2368,"15"29"-1856,-10-1 736,0 16 224,0 5-192,-5 14-32,0 6-512,-4 12-128,-1 17-352,2 6-160,3 11-64,1 3-32,4-20 64,0-6-32,4 3-32,6 6-64,3-8-32,1-7-96,-1-14 32,1-9-320,-4-14-96,-2-14 224,-8-9 160,0-9 96,-5-9-32,-3-4 160,-2 5 32,-4-1 0,1 9 32,-1 7 0,6 5 32,3 8-64,0 0 32,5 4 0,5-1 32,8 3-64,6-3 32,3 1-64,1-4-32,4 4 32,5-4-32,0-2 0,0 8 0,0-3 64,-5 4 96,0 5-64,1 9-64,4 2 64,-10 11 64,-3 10 352,-6 4 159,-3 4 1,-10 5 64,-10 4-352,-3-8-128,-11-6-96,2-7-32,-5-7 0,4-8 0,1-13-224,-2-8-64,6-12-384,5-9-96,4-8-480,4 8-63,0 6-1153,10-14-416,9-4-832</inkml:trace>
  <inkml:trace contextRef="#ctx0" brushRef="#br0" timeOffset="5508.99">7803 1129 6144,'-5'0'2272,"5"3"-1760,0-6 768,0 3 288,-5 12-320,0 5-64,5 3-416,0 9-128,0 11-384,0 12 32,0 14 127,5 1-159,0-5-64,3 2-192,2-7 0,-1-8-64,-1-5 0,-3-4-863,0-11-417,0-12-1056,-5-17-448,0-14-448</inkml:trace>
  <inkml:trace contextRef="#ctx0" brushRef="#br0" timeOffset="5753.341">7470 1089 6144,'-9'-12'2272,"9"12"-1760,0-8 832,0 8 256,14-4-256,7-1 32,6 2-160,-3-2-1,21 1-639,24-4-192,9 0-32,8 1-224,-14 2 0,-12 1-576,26-4-224,19 0-1439,-15-1-577,-7 1-1472</inkml:trace>
  <inkml:trace contextRef="#ctx0" brushRef="#br1" timeOffset="16964.317">11899 248 3968,'5'-14'1568,"-5"14"-1216,4-12 384,1 12 96,0-3 96,-5-2 160,3-2-320,-3-1-160,0 3-320,0 1 0,0 4 128,0 0-32,-3 9 32,-2-1-160,0 7 0,1 11-96,-1-6 0,0 0-32,5 12 0,0-3-64,-5 23 32,5-7-64,-3 36 64,-2-17 0,0 33 32,1-16 0,-1 32 0,0-24-64,2 37 32,-2-25 0,0 29 96,5-29-160,0 40-96,0-32 96,5 38 96,0-30-96,3 20-32,-3-28 64,-1 37 96,1-36 64,0 23 32,-2-27-128,-3 15-32,0-20 32,0 28 0,0-28-64,-3 20 31,3-23-63,0 15-32,0-19 32,-5 30 32,5-26-96,-5 31 0,1-28 32,-1 26 0,0-27-95,2 45 63,-2-30 95,5 21 33,0-27-32,0 29-64,0-29 32,0 41-32,0-32-96,0 15 0,0-24 65,0 24 62,0-24 1,0 29-32,0-28-63,0 24 31,0-26 32,0 38 63,0-24-31,0 27-32,0-31 32,0 44-32,0-33-95,0 33-1,0-36 64,5 23 0,-2-31 32,-3 35 0,0-27-96,0 16 64,0-33-32,-3 36 0,-2-31 64,0 36 0,0-37 0,1 20 0,-1-27-96,0 11 64,2-21 32,3 27 0,0-30 0,0 8 0,0-17 64,0 18 32,0-21-128,0 20-32,0-17 32,-5 25 0,0-23-64,0 7 0,1-16 64,-1 12 64,5-16 0,-5 19-32,5-14 32,0 28-32,0-26 0,-3 13 0,-2-16 0,5 16 64,0-21-96,0 22 0,0-18 96,0 25 32,0-24-128,0 9 32,0-17-64,0 7-64,0-16 96,5 18 0,-5-13 32,3 11 0,-3-10 0,5 6 0,0-11 0,-1 4 64,-4-13-192,5 1-32,-5-8-96,5-1 0,0-7 64,-5 6 64,0-6 64,3 7 32,-3-7-64,0 4 64,0-4-32,0 3-64,0-8-256,-3-9-160,-2-2-416,-5-5-192,6-4-2080,-6-3-992,2-6 2048</inkml:trace>
  <inkml:trace contextRef="#ctx0" brushRef="#br0" timeOffset="30706.757">15363 1101 1152,'0'-9'512,"0"9"-384,0-7-544,0 7-256,5 0 320,-5 0 160</inkml:trace>
  <inkml:trace contextRef="#ctx0" brushRef="#br0" timeOffset="32104.384">14971 401 3584,'0'5'1408,"5"-5"-1120,0 0 384,0 0 32,-1 0 160,1 0 128,0-5-128,-2-4 32,-3 1-512,0 1 192,-3 2 160,-7 2-96,-4 3 0,-4 3-224,-4 5 0,-5 1-256,-5 3-32,-5 4 0,-9 5 0,1 2 128,0 2 96,-1-1-192,9-4-96,10-3-32,-10 12 32,-3 6-32,16-6 64,6-6-128,4 6-64,14 4 64,14-12 0,-9-6-64,18-4 0,13 3 128,1-11 96,-5-3-32,-5-3-64,-9-2 0,-4 2 32,-9-3 32,-15 3 32,-4 3 64,-13 9 32,-10 2-97,5 9-31,10-8-96,-15 8-32,2 1 32,-7 4 0,10-5 0,-3 4 64,6-4-96,2 5-64,5-5 65,-1 9-1,4-6 32,6 1 63,-1 1-94,6-1-65,3 4 64,5-7 0,0-5-64,8-1 64,11 11 32,-1-11 0,-4-2 0,9-1 0,-1-4-96,10-4 64,-5-1 32,15-3 64,-7 0-96,21-3-64,-16-1-384,6-4-160,-9 3-704,0 2-288,-5-1-2016</inkml:trace>
  <inkml:trace contextRef="#ctx0" brushRef="#br0" timeOffset="33562.49">14626 1296 4096,'4'3'1568,"-4"-3"-1216,5 3 384,-5-3 96,10 0-192,-2 0 32,11 0-96,-6 0-64,9-6-256,-3 1-224,9-7-64,7-12 96,-3 7 32,-8 1-32,11-8-64,-3 4 32,5-9-32,-5 6 64,0-2 96,4-7-64,-13 11 0,-4 5 384,-6 4 160,-5 3-256,-8 9-64,0 0-256,-3 9-64,3-1 0,-5 9 0,0-5-96,5 8 64,0-5 96,5 5 32,0 0-192,9 1-64,-1-4 64,9-6 96,-4 3 32,9-11-32,-3 0 32,13-6-32,-10 0 0,5-14 0,-5 5 0,0-5 64,-4 0-32,-4 2-32,-3-1 96,0 7 0,-8 6-32,-8 3-64,0 0 32,0 8-32,0 1 0,0 6 0,0-4 0,0 6 0,0 0-96,5-2 64,-2-1 32,8-2 0,-3-4-96,10-5 0,-4 1 64,9-8 0,-6 4 32,12-8 0,-7-1 64,1-2 32,-4 2 32,-6 3 64,1-3-160,-9 4-96,-2 2 32,-3 6 0,0 2-64,0 4 64,0-3 32,0 3 64,0-1-32,0 4-32,0-4 32,10 4 32,-6-4-192,9 4 32,-3 0 32,12 1 96,-3-1-64,7 0 0,11 5 32,-13-2 0,-2-2 0,1 8 0,-4-1 0,-6 12 64,1-9 32,-11 18 96,2-4-96,-13 6-64,-2-6 0,-17 12-32,5-8 0,-15 11 0,5-7 0,-13 7 0,8-8 0,-9-3 0,6-4-96,3-12 0,5-5 64,5-13 0,5-2-64,7-10 0,6 1 64,9-13 0,0 6-64,24-13 64,-7 4 32,28-17 64,-8 8-32,46-26-32,-19 9 32,26-26-32,28-26-96,-30 21 64,-16 13 96,10-13 32,9-24 32,-37 32 64,-13 17-96,-23 3 0,-5 9-32,-26 23 32,0 5 64,-19 29 64,5-5 160,0 20 96,3-4-192,11 9-96,-1-5-32,14 0-32,0-3-64,27-6-64,-3-3 32,30-6-32,-12-2-448,35-12-160,22-12-1536,2-13-576,-1-7-672</inkml:trace>
  <inkml:trace contextRef="#ctx0" brushRef="#br0" timeOffset="33874.772">16164 663 7040,'-14'9'2624,"14"-9"-2048,0 8 480,0-8 64,0 0-640,0 0-192,0 0-256,11 0-64,-3-3 32,-3-2-1632,14-4-736,16 2-768</inkml:trace>
  <inkml:trace contextRef="#ctx0" brushRef="#br0" timeOffset="34114.014">16566 619 7296,'-15'0'2816,"15"0"-2208,5-3-96,-5 3-192,5 0-256,-5 0-64,5-5-2528,-2 2-1088,-3 3 1120,5 8 640</inkml:trace>
  <inkml:trace contextRef="#ctx0" brushRef="#br0" timeOffset="35977.149">17749 841 3712,'0'-8'1472,"5"5"-1120,-5-1 384,0 4 160,0 0 32,0 0 96,0 0-192,0 0-64,0 12-416,0-4-64,0 16 32,0-4-192,-5 17 0,0-8-64,1 6-64,-1-1 32,0 1-32,2-3 0,-2 2 0,0-11-160,0-2 32,1-1 0,-1-12-32,5 1 32,0-15 96,0 3 0,0-14 32,0 6-96,0-13 64,0 4 32,0-5 64,0 4-32,-5 6-32,5-2 96,-3 6 0,3 2 32,0 6 64,0-2-32,0 5 64,0 0-64,3 8 0,-3 1-192,10-1 32,-1-1 0,9-2 0,-4-2-96,9-6 64,-1-2-32,10-10-64,-5 3 160,5-10 96,-5 2-32,-4 5 0,-4-2 256,-11 13 64,2-1-64,-15 19-32,5-7-192,-8 13-96,-2-3 0,5 8 32,1-5-96,8 0 0,1-5 32,18 2 0,-6-2-96,20 2 0,-10-5 128,19-4 32,-14-4 0,10-4-64,16-7 32,-12-1-32,-9-1 64,8-8 32,4-6-32,-17 3 32,-3 3-128,-12-3 0,1-1 96,-18 6 96,0-2-64,-8 9 0,-2 5 32,-7 11 64,2-5-160,-2 14-32,3-5 128,-1 12 160,7-4-160,3 5-64,1-5-128,13 0-32,-1-5 64,21-1 0,-7-2-960,28-9-448,27-6-2528</inkml:trace>
  <inkml:trace contextRef="#ctx0" brushRef="#br0" timeOffset="36291.31">19702 870 6656,'-9'5'2464,"9"-5"-1920,-5 7 608,5-7 224,0 13-416,0-1-96,-5 17-352,0-6-160,2 21-192,-2-7-128,0 29 0,1-14-32,-1 28 0,0-16 0,5 14 0,0-13-640,-5 4-224,2-16-768,3-1-224,0-7-1440</inkml:trace>
  <inkml:trace contextRef="#ctx0" brushRef="#br0" timeOffset="36676.162">19688 870 4864,'-5'-24'1824,"5"24"-1408,5-28 576,-5 19 256,0-7-416,0 4-96,5 0-288,-1 4-32,1-1-256,3 3-96,2-3-32,4 4-128,8 5 64,6 0 96,-1 9 32,-5-4-32,15 10-64,14 10 32,-6 7-32,-8-4 0,-10 4 64,-14 0 32,-13-6 32,0-6 416,-27 7 256,-15 10-96,-3-9-32,10-7-384,-2-10-160,5-2-384,8-9-160,11-4-928,9-4-320,4-4-1888,9 4-960,-1-1 2208</inkml:trace>
  <inkml:trace contextRef="#ctx0" brushRef="#br0" timeOffset="37111">20631 793 5888,'-24'-15'2176,"11"9"-1664,-23 0 448,23 9 128,-11 0-416,1 11-128,-4 6-256,5 4-128,-2 4-64,2 4-160,9-7-32,3-4 64,1 6 64,4 6-64,5-4 0,5-2 32,4-7 0,4-7-96,1-6 64,4-7 32,6-7 64,-2-6 32,5-2 32,-9-2 0,6-12 64,-2-11 192,-4 5 128,-4 6-128,-4 9-64,-10 8-32,0 12 32,0 0-32,-10 20 0,6-5-256,-6 11 0,5-6-96,5 7 0,5 10-448,0-12-128,0-5-1376,9 0-544,-1 1-768</inkml:trace>
  <inkml:trace contextRef="#ctx0" brushRef="#br0" timeOffset="37658.655">20954 1008 7040,'-6'-17'2720,"6"17"-2112,-16-20 608,16 20 96,0-12-544,0 0-96,0-8-288,3-8 0,7-1-224,-1 5-96,4 4-32,0 3-128,1 1 64,1 12 32,-1 4 0,-1 12 0,-5-4 0,2 1 0,-1 6 0,-1-2 64,-3 8 32,0-6-32,-5 5-64,-10 9 32,2-13 32,-1 0-32,-6-3-32,7-1-128,-6-4 0,1-1-96,0 1 64,2-3 32,8-1 64,-2 1-32,5-2-32,0 1 96,0-4 0,0 0-64,8-4 64,3 1-32,2-11 0,0-9 416,1-9 160,-6-9 224,-3-4 95,-5-7 1,-13-5-32,-19 1-256,-5-6-64,-3 1-384,3 1-96,15-4-128,13-10 0,9-2 0,17 2 0,15 14 0,5 4 0,8 7-352,9 17-160,10 7-1343,14 13-577,12 16-1696</inkml:trace>
  <inkml:trace contextRef="#ctx0" brushRef="#br0" timeOffset="38192.289">21522 878 5248,'-22'0'2016,"22"0"-1568,-10-3 800,10 3 288,-3-5-288,3 2-64,-5-6-416,5-8-64,0-3-416,5-8-96,3 13-64,1-2-64,9-3-64,11-1 32,1 6-32,2 7 0,-3 3 64,-2 10-96,4 7 0,-12 4 96,-6 8 32,-9 5 32,-4 6 0,-9 2 0,-9-9 0,4-4-64,-23-4-64,-8 5 32,5-9 32,3-8-96,5-8-64,10-8-160,3-4 0,11-8-864,8-4-384,8-1-1120,11 1-1760,8 4 1152</inkml:trace>
  <inkml:trace contextRef="#ctx0" brushRef="#br0" timeOffset="38410.704">22082 579 5888,'5'-3'2176,"-5"3"-1664,0 0-160,-5 11 1984,-3 5-992,-2 4-512,1 5-448,-1 7-288,7 0-96,-2 5 32,0 0-128,5-5 64,0-12-320,0 0-96,0 0-704,0-8-288,0 0-1792</inkml:trace>
  <inkml:trace contextRef="#ctx0" brushRef="#br0" timeOffset="38567.286">21828 619 6400,'-15'-20'2368,"15"8"-1856,5 1 448,0 2 96,4 1-416,4-4-32,11-1-288,3 1-64,-4 3-128,-1 3-96,15 1 0,17 5-1184,6 0-416,-1 5-1728</inkml:trace>
  <inkml:trace contextRef="#ctx0" brushRef="#br0" timeOffset="38994.3">22538 596 4480,'-5'-5'1760,"-3"1"-1376,-2 8 672,5-4 192,-4 0-256,-4 0-32,-1 5-416,-4 2-96,-1 6-256,-8 2-128,9 2-32,4-5-128,1 11 64,0 11 32,-1-2 64,9 0-96,5-7 0,0-5 32,8-5 0,3-3-96,7-3 64,-4-4-32,4-14 0,9-11 352,0-9 96,-4-8-160,-1 2-64,-3-2 192,-1 0 64,-4 10-64,-6 7-32,-3 3 0,-5 9 32,-5 13-160,2 10-64,-7 10-128,5 7-32,1 9 32,4-9 0,0-4-160,0 12 32,0-11-864,9 3-288,4 0-1632,6-7-1568,-1-10 1408</inkml:trace>
  <inkml:trace contextRef="#ctx0" brushRef="#br0" timeOffset="39595.686">22939 562 4736,'0'-28'1824,"5"24"-1408,-5 1 800,0 3 320,-5 7-480,0 6-192,-4 2-512,-1 5-224,2 9-96,-1 3-32,-1 2 64,2 1-96,8-1 0,8-2-32,2-1 0,-1-10 64,-1-5 0,-3-9 0,4-10 0,1-9-96,-2-8 0,-3-12 128,0-2 32,-5 2-96,0 9 32,0 3 0,-5 3 64,0 5 96,-3 7 64,-2 5-96,6 5-96,4-2 0,0 6-32,9-1 0,4-4 0,6 1 0,4-5 64,4-5-32,0-4 64,0 2-64,5-6 64,0 1 0,0 0 96,0 4-96,-5 0-64,1 4 0,-1 4 32,0 4-256,-3 4-96,-8 4 416,3 8 224,-9 5-160,-10-1-96,-10 4 64,-3-2 128,-6-3 192,-3-6 96,-1-2-288,4-15-96,2-12-192,2-8-96,7-3-448,8-14-192,0-4-672,5-4-256,3 4-1856</inkml:trace>
  <inkml:trace contextRef="#ctx0" brushRef="#br0" timeOffset="39859.855">23699 433 4480,'0'8'1760,"0"9"-1376,-5 18 608,0-18 224,2 7-384,-2 4-160,0 9-256,5 0-96,0 4-192,0-1-96,5-5 0,0 2-32,-2 0 64,-3-13-192,0-4 32,-3 0-1888,-2-8-1856,0-7 832</inkml:trace>
  <inkml:trace contextRef="#ctx0" brushRef="#br0" timeOffset="40097.219">23376 449 5120,'-10'-32'1920,"10"21"-1504,5-3 832,3 14 224,6 0 32,9 0 64,14 5-672,12-1-192,12 1-448,-2-2-96,0-3-32,-1 0-512,1 0-128,0-3-1664,2-2-704,-12 1-512</inkml:trace>
  <inkml:trace contextRef="#ctx0" brushRef="#br1" timeOffset="80326.227">267 2938 3840,'6'-4'1472,"2"4"-1120,2 0 384,-10 0 64,8 0-224,1 0 0,6-5-352,2 2-128,1 0-64,6-6 160,3 1 128,10-9-96,3 5-64,1 0 0,4 1-32,0 2-64,3 1-64,-8-1 96,0 6 64,-3-2 0,0 5 0,-6 0-96,6 0-64,0-3 32,3-1-32,5-1 0,6 2 0,3-6-96,6 1 64,8 0 96,-10 1 32,-2 2-128,-6 1 32,-4-1 0,-6 2 0,1 0 0,1 3 0,-2-5 0,0 1 0,8-1 0,-3 2 64,4-1 32,1-1 32,6 2-160,-2-2-32,-4 2 32,0 3 0,-4-5 32,-6 5 0,1-4-96,1 1 64,3-2 32,6-4 0,2 3 0,6-8 64,10 2-96,-10 1 0,5 2 32,-5 1 0,-5-4 0,1 4 64,-4 1-32,-6-2 64,6 1-64,-2 0-32,6-1 32,-1 6-32,5-6 0,5 6 0,5-2 0,-5 2 0,0-2 0,-11 1 0,3 4 0,-2 0 0,5 0 0,10 0 64,-2-3-96,7-6 0,7 1 32,-4 0 0,0-1 0,-3 3 64,-1-3-96,-1 4 0,5 2 32,1-1 0,9-1 0,-1 5 0,2 0 0,-11 0 0,4 0 0,-4 0 64,1 0-96,4 0 0,4 0 32,1 0 0,-1 0-96,-3 0 0,-6 0 128,0 0 32,19 0 0,0-3-64,-2-2 32,2 1-32,8-4-96,-11 5 0,-7-2 128,0 1 32,1 1 64,4-2 0,8-4-160,11 3 32,-10-8-160,-4 6 32,-5 1 64,8-1 32,7-4 32,12-1 64,-8 1-96,-6 3 0,0 3 32,-3-3 0,8 4 0,1 2 64,8-1-32,-9-1 64,-8 2-64,-2-2-32,10 2-64,1-1 32,4-1 32,-1 5 64,-7-3-32,-7-2-32,2 5-64,3-4-32,6 1 64,4-2 0,-6 2 32,-2-2 64,-10-4-32,3 2-32,5-1-64,6 0 32,4-4 32,-10-5 0,-8 5 0,0 0 64,3 4-96,-30 5 0,-15-2 32,34-4 0,53-3 0,-23 1 64,-9-1-96,1 3 0,-1 1 32,9 0 64,-9 4-96,-5-4 0,-8-1 32,0 1 0,5 5-96,8-1 64,-4-1 32,-1 2 64,-3-6-32,-10 6 64,0-2-128,-1-3 0,6 4 96,4 1 32,1-2-128,-6 2 32,-9-3-64,5 3 0,-3 0 64,6-6 0,2 1 0,5 0 0,-2-1 0,-40 6 64,-12-1-96,20-1 0,-11 2 32,21-2 64,-15 2-32,26-2-32,-16 1 32,16 4-32,-16 0 0,5 0 0,-13 0 0,17 0 0,-17 0 0,23 0 64,-19 0-96,19 0 0,-14 0 32,4 0 64,-13 0-32,8 0-32,-13 0 32,18 0-32,-13 0 0,14 0 0,-14 0 0,23 0 0,-20 0 0,6 0 0,-13 0 0,13 0 0,-14 0 0,13 0 64,-11 0-96,19 0 0,-11 0 32,14 0 0,-16 0 0,10 0 64,-13 0-32,14 0 64,-19 0-64,23-3-32,-10 3-64,24 0 32,-18 0 32,9 0 0,-20 0 0,16 0 0,-16 0 0,26 0 0,-21 0 0,27 0 0,-16 0-96,13 0 64,-19 0 32,14 0 64,-14 0-32,19 0-32,-19 0 32,33 0 32,-24 0-32,15-5 64,-21 5-64,21-4 64,-18 4-64,26-5-32,-23 2 32,28 3-32,-23 0 64,18 0 32,-28 0-32,34-3 32,-25-2-128,33 5 0,-27 0-32,19 0 0,-25 0 64,33 0 64,-27 0-32,35 0 64,-21 0-64,9 0-32,-25 0 32,29 0-32,-27 0 0,37 0 0,-29 0 64,14 5 32,-22-2-128,22-3-32,-22 0 96,36 3 32,-27-3 64,13 0 0,-23 0-64,25-3-64,-26 3 32,29 0 32,64-3-32,-28-2-32,-26 1 32,-10-1-32,-13-2-96,-1 2 64,-1 2 32,1-2 64,-8 2-32,-10-1-32,-9-1 32,-5 2 32,1-2-32,-28 5-32,-9 0 32,18 0-32,-9 0 0,27 0 0,-18 0 0,10 0 64,-15 0 32,10-4 96,-10 4-96,10 0 0,-9 0-32,9-3-64,-10 3 96,5 0 0,-9 0-32,6 0-64,-11 0 96,1 0 0,-11 0-736,-6-5-384,-7 5-2496</inkml:trace>
  <inkml:trace contextRef="#ctx0" brushRef="#br0" timeOffset="-76921.081">79 3688 3072,'0'-10'1216,"0"2"-928,-5-4 544,4 8 160,-2-2-96,-1 2-64,-1 1-256,-1 3-96,-1 5-288,-2 0 0,0 5 128,0 0-128,2 3-32,1-4-64,1 1-96,3 0 32,2-1-32,2-4-96,3 1 0,1-2 128,1-4 32,2-2-96,0 0 32,0-2 0,-2-2 64,-3-2-96,-2 2 0,-2 0 96,0 2 96,-2 3-64,-2 1 0,-3 4-32,3 2 32,-1 1-128,1 1 0,1-2-32,3 0-64,3-2 0,-3-4 0,4-2 96,3-2 64,-1-2-224,-1-2-32,-1-2-512,1 3-256,-3-2-1504</inkml:trace>
  <inkml:trace contextRef="#ctx0" brushRef="#br0" timeOffset="-20081.897">99 4621 4224,'-4'8'1568,"2"-2"-1216,-1 4 480,3-5 96,0 4-160,3-2 0,1 3-288,-2-2-64,3-4-224,-1 0-64,0-4 64,4 0-96,-2-4 0,-1-1-32,-1-5 32,1-3-128,-3 2-64,-2-2 64,0 3 64,-2 1 128,-1 1 64,-6 4-192,2 4-64,1 4 0,-3 4-64,2 4 32,-2-1 128,5 3 32,0 5-32,1-8-64,3 2-64,3-4-32,1-1-32,3-2 96,-1-4 0,3-2 96,-2-2-96,-1-4 0,1-2 224,-2-1 128,-3 0-32,-2 4 64,-2 0-128,-3 5-64,-6 5-224,0 2-96,-2 1-992,-1 0-448,5 0-1504</inkml:trace>
  <inkml:trace contextRef="#ctx0" brushRef="#br0" timeOffset="11325.219">419 3852 3840,'-4'2'1472,"4"0"-1120,-5-4 288,5 2 96,0-2-64,0-2 64,0-2-64,2-1-32,-2-2-320,0 4 64,0-9 64,-4-8-32,2 6 0,-1 2-224,-1-8-64,-5-8-64,0 1-64,0 1 32,2 8 32,0 4-32,1-2-32,-3-4 32,2 3-32,3 1 0,-1-1 64,1 4-32,4-1 64,4 0-128,1 6 0,-3 2-32,7-3-64,-3 1 96,6-3 0,5-2 32,-3 2 0,-3 3 0,2 0 0,-1 0 0,1 3 0,-1-1 0,1 2 64,5-2-32,-5 2-32,0 2-64,-1 2 32,-1 4 96,-5 4 96,1-2 0,0 8 64,2 5 0,-3 2 96,-1-5-160,-1 11-96,3 15-32,0 4 32,0-1-96,-1 0-64,1-6-224,-3-8-64,1-6-480,2 2-256,3 3-1440,2-4-1312,1-6 1344</inkml:trace>
  <inkml:trace contextRef="#ctx0" brushRef="#br0" timeOffset="11745.099">830 3735 5632,'-4'2'2112,"4"-2"-1664,-3-4 384,3 2 32,0 0-352,0 0-128,3-6-320,1-3-32,0 1-32,-2 1 0,5-1 0,2-4-96,3 5 64,1 3 32,-2 4 64,-2 0-32,2 6 64,5 4-64,-3 2-32,-4 1 288,-5-1 128,1-1 64,-7 2 32,-5 5-128,-2 0-64,-4-2-192,-1-5-32,6 0-32,-4-3-64,3-2-192,0-6-32,2 0-544,3-6-128,2 0-672,4-6-224,5-8-960</inkml:trace>
  <inkml:trace contextRef="#ctx0" brushRef="#br0" timeOffset="12061.254">1190 3604 4736,'-7'4'1760,"7"-4"-1376,-2 0 672,-1 2 192,1 0-192,-2 0 0,0 2-384,-1-2-96,-2 4-320,0-2 32,-2 7 128,0-2-160,1 2 0,-1-1-128,4 0-96,1 0-96,4-2 32,4 2-32,5-4 0,3-2 64,-2-1 0,3-6-288,2 1-128,-5 0-640,6-5-256,-5 1-896,3-7-1472,-4 3 832</inkml:trace>
  <inkml:trace contextRef="#ctx0" brushRef="#br0" timeOffset="12306.633">1371 3538 5760,'2'3'2176,"0"0"-1664,-2 5 192,2-2 32,-2 2-160,0 4-32,0 0-160,0-2 0,0 4-224,0 6-32,3 0 64,-2-4-160,4-5-96,-2-1-256,-2-2-128,4-4-1088,0-2-512,-5-2-640</inkml:trace>
  <inkml:trace contextRef="#ctx0" brushRef="#br0" timeOffset="12560.916">1290 3544 6016,'-11'-6'2272,"9"2"-1760,-3 1 352,5 0 96,0 3-384,0 0-64,3 0-288,1 0-96,5 0-64,2 3-64,4-3 96,6 2-352,1-2-128,2 0-1792,1 0-1856,0 1 960</inkml:trace>
  <inkml:trace contextRef="#ctx0" brushRef="#br0" timeOffset="12773.348">1596 3555 4352,'-4'10'1664,"8"-7"-1312,-2 5 992,1 1 320,-3 2-480,2 9-192,0 5-448,1 4-128,-2 3-224,2 3-128,-1 1-32,1 2-256,-2-1 0,2-1-768,1-6-288,1-9-960,1-7-1280,4-8 1056</inkml:trace>
  <inkml:trace contextRef="#ctx0" brushRef="#br0" timeOffset="13022.686">1643 3628 4480,'-9'-10'1664,"7"2"-1312,0-4 640,2 6 160,0 0-160,0-2-32,0 0-384,2 0-192,2 2-224,1 2-64,4-1 96,4-1-96,-2 3-64,-1 2 64,3 2 0,5 5-32,-1 5 32,-3 2 64,-3 4 64,-7 2 256,-4 3 128,-4 0-96,0-9 32,-1 0-320,-6-2-64,-7-1-96,2-3 32,1-6-640,1-5-256,5-4-1088,5-2-384</inkml:trace>
  <inkml:trace contextRef="#ctx0" brushRef="#br0" timeOffset="13395.724">1981 3620 4224,'-5'8'1664,"3"-8"-1312,-5 0 768,5 0 320,-3 0-384,1-4-128,1 0-384,1 0-128,0-6-224,0-6-192,2 1-96,4 1 128,3 1 32,0 6 0,2 0-64,2 4 32,-2 3-32,-2 0 0,4 6 64,0 4-96,-2 4 0,-2 1 448,-7 3 192,-5 4 64,-2-6 64,0 0-416,-3-3-96,-6 1-160,3-5-64,1-8-608,8-5-256,-1 2-832,5-12-352,5-5-1184</inkml:trace>
  <inkml:trace contextRef="#ctx0" brushRef="#br0" timeOffset="13792.744">2226 3600 2048,'2'12'768,"1"-8"-576,-1 4 928,0-4 416,0 0-352,3-2-128,1-2-256,3-4-64,0-2-384,3-4-64,-1-4-64,0-1 96,-3 2 32,0 3-160,-1-4-128,-3-1 32,-4 3 64,-4 2 0,-3 6 64,-5 4 0,3 4 96,3-2 32,-5 6 96,-3 4-160,3 2-32,2 0-192,5-3-128,-1-1-64,5 4 96,5 4 0,2-4 32,-3-2 0,7-2 0,7 0-224,4-5 0,3-5-960,2-4-416,2-6-1152,0-5-992,-3-3 1504</inkml:trace>
  <inkml:trace contextRef="#ctx0" brushRef="#br0" timeOffset="14373.073">2564 3511 4096,'-3'0'1568,"3"0"-1216,-2-2 608,2 2 192,0 0-32,0 0 128,0 4-320,-2 1-96,0 4-480,-1 2-64,3 2-64,0-3-192,0 5 0,-2 5-32,2 0 64,0-4-32,0 0-32,0-6-128,0-3-64,0-7 160,0 0 64,0-7 96,0-1-224,2-10 0,-2 4-32,0-2 64,0-4-32,0 4 32,0 5 64,0 3 64,0 2 32,0 3 32,0 3-224,0 0 0,3 3 32,1 0 32,1 0-128,1-3 32,3 0 64,0-3 96,2 0 0,1-1-32,-2 0 32,2-2-32,-1 0 0,-2 2 0,0 0 0,-3 0 64,1 2 32,-2 2 32,-1 4-64,3 2-64,-5 1 32,1 6 32,-2 1-32,2 1-32,-1 1 32,0 0-32,-2 0-224,2-2 0,1-1-608,-1-3-192,3-3-1216,-1-5-1472,2-4 1120</inkml:trace>
  <inkml:trace contextRef="#ctx0" brushRef="#br0" timeOffset="14832.845">2872 3447 5376,'-5'6'2016,"5"-2"-1568,-5 6 352,4-4 160,-2 4-224,-1 0-32,2 4-256,-1 0-32,3-1-256,0 1-96,3 0-32,-1-1-32,2-3 0,0-3-96,4-3 64,0-4 32,1-4 0,0-3 0,3-6 0,-1-1 0,0 0 64,-3-2-96,2 1 0,-4-1 32,-1 4 0,-1 4 64,-1 2 96,-3 2 224,0 4 64,0 4-160,0 2-32,0 2-64,0 2-32,2 2-192,0 2 32,0-1 64,2 1 96,1-1-288,-1-2-64,3-1-672,2-4-320,0-4-1024,3-4-1760,1-1 768</inkml:trace>
  <inkml:trace contextRef="#ctx0" brushRef="#br0" timeOffset="15144.141">3158 3575 3328,'8'7'1216,"0"-4"-928,-4 0 320,0-1 160,1 0 0,2-2 32,-1-2-320,1-3-128,2-2-192,0-3-64,0-2 32,-2-2 64,-1 0 96,-2-1 0,1-1 0,-5 2-32,-2 2 0,-2 2 0,-4 4 64,0 4 32,-1 4 32,-3 2-128,3 6 0,1 2-32,1 6 96,2 1-32,5 4 0,3 1-256,4-3 0,-1-1-32,3-2 0,2-1-448,5-7-96,2-3-2464,7-7-1696,-1-7 1856</inkml:trace>
  <inkml:trace contextRef="#ctx0" brushRef="#br0" timeOffset="15925.043">3937 3497 4736,'-9'2'1824,"5"0"-1408,-2 1 736,6-3 192,-3 3-224,-1-1-96,-1-2-448,1 0-192,1-2-224,1 2-128,0-6 64,2-6 0,2 0 96,3 0-160,-1 4-32,1 0-64,3 4-64,4-2 160,-1 6 96,0 2-32,-2 4-64,-2-2 64,-3 6 0,1 2-32,-5 2-64,-3-2 96,-1-2 64,-1-2-64,-4 2-64,-4-3-96,0 0 32,1-6-32,4-2 0,1-2-448,0-2-128,3-1-544,1-7-128,3-2-1696,3 5-832,-1 2 1920</inkml:trace>
  <inkml:trace contextRef="#ctx0" brushRef="#br0" timeOffset="16549.257">4051 3518 7040,'-4'-4'2624,"2"1"-2048,-1-4 352,3 7-32,0-1-448,0-1-96,3-4-224,1-4-32,1 4-32,-1 0-64,5 0 96,4 0-64,3 2-32,-3 2-128,1 4-64,-3 2 288,-2 4 160,-5 2-96,-4 2-96,-2 0-32,-3-2-32,1-2 0,-5 2 64,-4 0-32,2-3-32,0 0-64,2-4 32,2-3-32,2 0-64,1 0 96,2 0 0,2 0 32,4 3 64,3-3-96,2 0 0,2-3-32,2 0-64,1-4 160,-6 1 32,1 2 64,-2-6 0,-2-5 416,-5 1 256,0 4-96,-7-6-96,1 4-352,-8-6-161,-8-10-63,-1 0 32,3-3-96,2-3 0,5-4-32,6 12 1,1 5-1,7-9 0,2 4 64,10-4 0,12-4-864,4 7-352,2 5-960,-2 6-320,2 8-768</inkml:trace>
  <inkml:trace contextRef="#ctx0" brushRef="#br0" timeOffset="17019.003">4282 3537 4224,'0'-3'1568,"0"3"-1216,4-7 544,1 3 128,-1-5-64,2-2 0,-1 1-192,0 2-96,1-2-352,1-6 160,-1 2 64,1 0-448,0 4-160,-2 3 192,-1 2 192,1 4-64,-1 1 0,2 3-128,-1 4-96,-1-4 0,1 9-32,0-2 0,1 4 0,3 4 0,-2-4 64,-1-2-1440,1 1-576,5 4-1504</inkml:trace>
  <inkml:trace contextRef="#ctx0" brushRef="#br0" timeOffset="17496.722">4612 3414 6144,'-2'-6'2272,"2"3"-1760,-2 3 480,-1 3 96,1-2-480,0 1-96,-3 2-320,-1 2-64,-1 4-64,0 2-64,3-2 32,2-2-32,-1 4 0,1 4 0,2-2 0,2-3-96,1-2 64,-1-1 32,2-5 0,3 1 0,0-4 0,-1 0 0,3-5 0,0-1 0,2-7 0,3-4 0,-5 5 0,-2 2 0,-3-2 0,0-2 256,1 4 160,-2 2-64,-3 5-32,0 0-128,0 6-32,0-2-32,0 8 0,0 2-64,1 3 32,2 0-64,1-4-32,-2 0-192,5 2-32,2 3-832,0-2-320,0-3-1408,0-2-1408,2-2 1440</inkml:trace>
  <inkml:trace contextRef="#ctx0" brushRef="#br0" timeOffset="17811.881">4854 3404 5248,'-3'-10'2016,"6"3"-1568,-2 4 512,-1 0 160,0 3-256,0 0-96,3 5-192,-3 0-32,2 5-288,0 3-160,1-2-64,-1-1 32,0 6 32,3 6-32,-3-6-64,0-2 96,3 1 64,-4 0-64,4-4 0,2 0-32,0-8-64,2-5 32,-3-3 32,1 1-32,4-6 64,-2 0-416,2-4-96,2-2-672,-1 4-224,-5 2-2016</inkml:trace>
  <inkml:trace contextRef="#ctx0" brushRef="#br0" timeOffset="18063.216">4930 3497 4608,'-5'2'1760,"5"0"-1376,2 1 608,-2-3 224,3 5-384,-2 3-160,2-2-384,-1-2-128,5 2-96,-3-1-128,5 1 32,-2 1-832,6-2-288,8 0-1600</inkml:trace>
  <inkml:trace contextRef="#ctx0" brushRef="#br0" timeOffset="18410.28">5238 3441 6528,'-9'-3'2464,"-2"3"-1920,-5 1 608,10 1 160,-3 2-544,-3 0-160,-1 2-480,0 0-64,1 2-64,3 2 0,1 2 0,0 0-96,4 3 64,4 1 32,3-3 64,-3-4-32,4 3-32,5 0 32,0-6-32,-3 0 0,8-8 0,4-6 0,-5 1 0,-1 0 0,-2-5 64,-1 3 96,0-4 64,2-3 256,-4 9 64,-2 0-128,-1 7-96,-2 5-96,1 4 0,-3 6-128,2 0-64,2 2-96,1-6 32,-3-1-128,5 0-32,2 2-1664,1-4-704,2-2-1312</inkml:trace>
  <inkml:trace contextRef="#ctx0" brushRef="#br0" timeOffset="35172">5979 3418 4736,'3'1'1824,"-3"-1"-1408,2-1 224,-2 1 96,4-3-320,-1 2 0,3-8-32,1 4 0,6-14-192,-1 4 96,3-13 96,-1 6 96,1-10 0,-2 9 32,-1-5 0,-3 4-192,-2 0-64,-1 4-64,-4 4 32,0 2 64,-4 6 64,0 2-160,-4 10-64,-1 1-128,-5 14-96,3 0 128,-1 16 32,1-5-160,2 9 0,0-3 32,5 0 96,-1-6-64,6-3 0,-1-4-32,7-6 0,-2-3 64,4-6 0,-2-2 64,2-6 96,-2 0-64,-4-6 0,-1 0 32,-7 0 0,2 2-64,-8 2 32,2 0-128,-5 4 0,3 0-256,3 2-128,-1-2-1280,7 0-544,0 0-1248</inkml:trace>
  <inkml:trace contextRef="#ctx0" brushRef="#br0" timeOffset="35946.008">6683 3230 4608,'0'-11'1760,"0"11"-1376,0-6 448,0 6 128,0-2-192,0 2-64,-5 0-320,1 0-160,-5 4-128,3 0 192,-6 6 192,1-2-224,-2 8-64,1-2-128,3 3 32,0 1-64,3 0-32,2-4 32,4 0-32,0-2 0,4-2 64,1-3-96,1-3 0,1 1 32,2-7 0,-2-1 0,2-4 64,-3-1 32,3-6 32,-2 2 64,0-2 96,-3 2-64,1 4 32,-4 0-32,-1 8 96,0 0-96,3 12-64,-1-2-64,1 12 0,-3-4 0,0 12 32,0-6-160,0 9 32,0-5-352,1 4-160,2-6-1088,1-1-416,-2-5-1344</inkml:trace>
  <inkml:trace contextRef="#ctx0" brushRef="#br0" timeOffset="36276.092">6732 3380 4480,'-7'-20'1760,"7"20"-1376,-2-28 448,2 24 192,0-8-448,0 2-64,5-5-256,-3 2 0,5-1-160,0 3-64,3 1 0,-1 1 32,5 5 96,0 1-128,1 5-96,0-1 96,-3 12 32,-3-3 64,-5 9 0,1-3 128,-8 6 160,1-4 256,-5-2 224,1-3-416,-3-3-96,-2-1-256,-1-8-32,3 2-384,0-9-224,3-1-1056,1-6-512,3 1-1120</inkml:trace>
  <inkml:trace contextRef="#ctx0" brushRef="#br0" timeOffset="36642.24">7003 3314 4992,'-3'6'1920,"3"-6"-1504,-2 0 608,2 0 224,0-2-512,0 0-64,2-6-224,1 1-32,1-8-224,-2 6-128,5-4-32,-3 3 32,5 3 32,-2 0-32,2 6-64,-2-1 96,2 5 0,-3 1-32,1 9-64,-1-3 32,-6 7 32,0 0 384,-4-2 192,0-1-128,-5-2 32,2-2-320,-2-5-128,0 2-416,0-9-128,3 0-480,1-6-128,1 2-928,4-4-352,0 0-512</inkml:trace>
  <inkml:trace contextRef="#ctx0" brushRef="#br0" timeOffset="36930.345">7282 3201 6016,'0'0'2272,"0"0"-1760,-3 8 544,3-6 224,-2 7-256,2 0 32,-4 11-384,1-2-160,-1 7-288,0-1-96,-1 6 0,1-6-64,-1 6-64,3-6-544,2 5-192,0-5-1280,2 2-448,0-5-704</inkml:trace>
  <inkml:trace contextRef="#ctx0" brushRef="#br0" timeOffset="37611.524">3705 3644 5120,'-2'21'1920,"-2"-2"-1504,-1 9 128,2-17-32,2 3-256,1-4-64,0 7-256,1 4-32,4-4-672,2-4-224,2-3-1184,0-4-512</inkml:trace>
  <inkml:trace contextRef="#ctx0" brushRef="#br0" timeOffset="37860.003">3761 3656 5632,'2'5'2176,"-2"-5"-1664,4 23 96,-1-14-32,2 3-288,-1 2-96,0 0-192,3 0 0,4 2-1472,1 0-640,-2 2-192,4 0-64</inkml:trace>
  <inkml:trace contextRef="#ctx0" brushRef="#br0" timeOffset="38407.397">5421 3106 3072,'-5'-6'1216,"7"8"-928,1-2 672,-3 0 320,2 5-384,3 4-192,1 2-224,1 3 0,-1 4-256,1 4-128,0 2 0,0 0-288,0-2-32,-1-5-1696,1-4-1440,2-6 1024</inkml:trace>
  <inkml:trace contextRef="#ctx0" brushRef="#br0" timeOffset="38564.975">5577 3159 5248,'-4'2'2016,"4"-2"-1568,0 12 576,0-10 224,0 8-416,0-2-160,2 12-384,2 7-192,3 0-64,0-3-480,2-3-96,2-3-2592</inkml:trace>
  <inkml:trace contextRef="#ctx0" brushRef="#br0" timeOffset="39494.609">7257 3264 3456,'-13'0'1312,"13"0"-1024,-5 0 480,5 0 160,0 0-320,0 0-96,5-1-96,-1-1 32,5-2-224,-2 0 64,2 0 64,0-1-64,2 4 0,-2-2-96,2 6-32,-2-2-96,0 8-64,0-4 96,-4 9 64,-1-2-64,-4 6-64,0-4 128,-7 0 128,3-2-160,-8 0-64,3-2-128,-1-4-32,1-2-736,-1-4-224,1 0-768,7-4-1408,0 0 672</inkml:trace>
  <inkml:trace contextRef="#ctx0" brushRef="#br0" timeOffset="40014.1">7474 3424 4608,'4'-9'1760,"-4"9"-1376,12-21 384,-10 18 160,4-11-256,-1 4-64,4-9-96,-2 3 0,-1-4-256,1 4-96,0-2 32,-1 4-32,-1 4 0,-1 0-32,-4 5 0,0 0-64,3 5-64,-3 0-64,4 6-32,1-2 64,3 5 0,-1-4 32,2 4 0,0-4 0,0 0 64,0-1-96,2-7 0,-2 2 32,4-9 0,-1 1 0,-2-2 0,-1 1 128,1 3 160,-4 2 128,-1 7 64,-1 0-192,-4 16-96,0-4-96,0 9-96,0-1-64,4-2 32,1-2-608,4-2-224,-2-2-1312,9-7-1952,-3-1 864</inkml:trace>
  <inkml:trace contextRef="#ctx0" brushRef="#br0" timeOffset="40361.172">8001 3364 4224,'5'2'1664,"-5"-2"-1312,8-4 352,-8 4 96,8-5-256,-4 4 32,7-7 0,-2 0 96,5-6-352,-4 2-32,-1-4 32,0-5 0,-4 2 64,-5 4 64,-5 2 128,-4 6-32,-2 4 32,0 8-96,2 4-32,0 0-256,0 12-64,1-3-64,0 6-64,4-6-64,4 0 32,0-4 32,7 0 64,-2-3-608,8-5-192,0 1-1312,16-10-512,-7 2-672</inkml:trace>
  <inkml:trace contextRef="#ctx0" brushRef="#br0" timeOffset="40796.01">8687 3229 5888,'4'-18'2176,"-4"18"-1664,5-16 448,-3 14 128,0-2-128,3-2 0,-3 4-128,0 0-32,-2 2-448,0 0 0,0 10 0,0-2-192,-2 12-96,2-3-32,0 7-32,0-4 0,0 4 0,0-6 0,2 0 0,1-2 0,1-4 0,1-2-96,3-6 0,1-3 64,7-8 0,-3-1 32,5-10 0,-2 4-928,0-4-320,-1-6-2208,-4 9-1376,-4 5 2016</inkml:trace>
  <inkml:trace contextRef="#ctx0" brushRef="#br0" timeOffset="41046.342">8747 3338 6912,'7'10'2624,"-2"-2"-2048,-1 6 416,-2-10 32,3 3-544,1 6-96,3 1-256,3-3-32,1-1-32,4 0-256,6-4-32,0-2-1472,1-4-544,-2-4-832</inkml:trace>
  <inkml:trace contextRef="#ctx0" brushRef="#br0" timeOffset="41298.666">9071 3336 5376,'0'-6'2112,"0"4"-1664,0 0 672,0 2 224,0 0-192,0 0-32,0 0-256,0 4-160,2 4-384,1 4 0,-1 2 32,0 3-192,-2 7-32,0 4-64,-2 4-64,2 4-64,-2 1-32,2 0-512,0-4-224,0 0-1152,0-4-384,2-6-896</inkml:trace>
  <inkml:trace contextRef="#ctx0" brushRef="#br0" timeOffset="41680.645">9098 3282 5888,'-5'-10'2176,"4"9"-1664,-2-2 320,1 3 128,0 0-448,-1-1-32,1-2-160,2 0-32,0-4-160,2 2-32,3-4 96,1 2-160,6-3-32,1 2 0,3 0 64,2 2-32,2 2-32,4 2 32,-4 4 32,-2 2-32,-4 4 64,-5 2 352,-5 4 192,-6 4-192,-4 2-96,-8 1-128,-4 3 0,-2-4-192,-4-2-32,0-5-64,5 0-64,1-6-832,4 0-384,5-3-1664,3-4-1536,4-3 1600</inkml:trace>
  <inkml:trace contextRef="#ctx0" brushRef="#br0" timeOffset="42192.284">9375 3247 3456,'2'-8'1408,"-2"6"-1120,0-2 736,0 4 256,0 0-128,0 0-32,-2 4-352,0 3-64,0 3-416,-3 3-96,3-2-64,0 2-160,2 0 32,2-1-64,2 0 0,3-4 64,2 0 0,0-4 0,2-4 64,3-4 32,-1-6 32,3-4 0,2-4 0,-1-3-64,-1 4 32,-5 4 352,-2 2 192,-4 5-64,-1 5 64,-4 7-352,-2 6-96,-3 5 0,-2 3 96,1 4-64,-1 0 32,-2 2 32,-2-1 63,0 3-255,0 2-32,0 0-64,-3-1 0,1-2 0,2-6 64,-1-5-256,4-6-96,-1-6-479,2-8-161,2-6-96,5-6 0,0-3-288,3-3-128,1 0-1536,3 2-768,1 2 1792</inkml:trace>
  <inkml:trace contextRef="#ctx0" brushRef="#br0" timeOffset="42515.544">9744 3352 5632,'0'-2'2112,"-3"0"-1664,1-2 672,2 2 224,-2-4-256,0-4-64,-1-2-320,2-4-96,-2-4-352,1 3 128,-3-1 32,1 0-64,2 2-32,-1 0-192,1 4-96,2 0-96,2 2-32,3 0-32,2 2 96,1 1 0,6-2 32,2 1-224,6 2 0,2 1-608,1-1-192,0 2-1024,-3 4-416,-4 6-640</inkml:trace>
  <inkml:trace contextRef="#ctx0" brushRef="#br0" timeOffset="42948.256">10086 3199 4992,'4'-2'1824,"1"-2"-1408,1-4 384,-2 6 32,-1-2 96,-1-2 160,0 2-64,-2 0 32,0 0-576,-2 0 64,0 1 96,-2 0-288,-4 3-96,2 4-256,-1 2 0,0 2 0,1 2 0,-3 4-96,2 4 64,1 1 32,1 4 64,3-4-96,2 1 0,0-2-32,4-6 0,1-4 0,3-8 0,4-6 64,4-10 0,2-8-96,2 1 64,-5-1 96,1 2 32,-5 4 320,-5 8 96,-1 6 319,-2 10 193,-3 12-608,1 9-224,4 6-160,4 1-32,2-3-160,5-1-32,2-5-704,2-1-191,2-2-1025,0-2-384,-2-2-1312</inkml:trace>
  <inkml:trace contextRef="#ctx0" brushRef="#br0" timeOffset="53241.126">488 4403 4608,'0'-4'1760,"0"1"-1376,4 6 320,-4-3 32,3 0-288,2 0-32,1 0-160,1 0 0,2 0-160,2 0-64,0 0 64,2 1-64,-2 3 64,-2 0 64,-2 2 64,-2 4-192,-5 2 0,-3 2 32,-1 0 32,-1 1-128,-1-1-32,-1 1 32,0-1 64,3-3 0,-1-3-32,3 1-64,2-6 32,5 1-32,1 0 0,3 0 64,2 2 0,1 2-160,3 2 32,1 2 128,0 2 64,0 2 0,-6-1 32,-1 2 0,-6 0 96,-3 0 384,-5-4 256,-4 1-224,-2 0-32,-2-4-256,-1 0-128,-2-2-32,1-2-32,1-2-416,1-4-224,4 0-864,2-4-320,5-5-1504</inkml:trace>
  <inkml:trace contextRef="#ctx0" brushRef="#br0" timeOffset="53707.873">928 4617 6144,'-2'-6'2272,"-3"4"-1760,-6 2 352,7 2 0,-3 2-352,-2 0-128,0 2-160,0 2-64,1 2-96,-1 1-64,2 1 96,0 5-64,2-3-32,1-1 32,-1 1-32,4 0-96,1-3 64,1 2-32,2-3 0,1-5 0,3-5 0,0 0 64,2-4 64,-1-3 96,1-3 64,1-2 32,-1-4 0,-3 2-224,-2 0-64,-1 2 352,-1 4 160,-2 2-96,0 6-64,0 2-160,0 5-128,0 0 0,0 3-32,0 0 0,2 0 0,5 0-96,-3 0 64,1-2-832,2-2-352,1-2-1856,1-3-1408,3-2 1728</inkml:trace>
  <inkml:trace contextRef="#ctx0" brushRef="#br0" timeOffset="54050.957">1098 4763 5632,'-2'-4'2112,"2"7"-1664,-3-7 608,3 2 128,3-2-320,-1 0-96,-2-2-256,0-2-64,0-2-256,-2-2-64,-2-2 64,-1 0 96,-2-1 64,0 0-160,1 1-128,-1 0 32,1 3 64,1 1-128,1 2-32,1 0-64,3 0-64,5 2 96,2 0 0,3 2 32,4 0 0,1 0-96,1 0 64,0 2 32,-1 1 64,-2-2-448,2 6-160,-5 0-1280,2 4-480,-1 0-864</inkml:trace>
  <inkml:trace contextRef="#ctx0" brushRef="#br0" timeOffset="54336.193">1348 4565 7296,'3'-5'2720,"-2"5"-2112,-1 0 384,0 0 96,0 3-352,0 3-32,0 4-288,0 2-96,0 6-160,0 2-64,0 4 32,0 3 0,3 1 0,-1 2-64,3 0-64,-1 2-64,1-1 32,-1-1-832,2-5-288,2-2-992,-2-8-384,1-5-576</inkml:trace>
  <inkml:trace contextRef="#ctx0" brushRef="#br0" timeOffset="54672.414">1371 4653 4352,'-9'-38'1664,"6"22"-1312,1-4 640,2 14 160,0 2-160,0 0 64,0 0-256,0 0-96,2 0-384,3 2-192,2 1-32,-1-2 64,6 3 64,1-1-96,3 1-96,-1 0-96,-1 1 32,-1 2 96,0 0 32,-1 4-32,-3 0 32,-3 5-64,-3 2 64,-3 2 0,-5 1 32,1 2-64,-3-4 32,-5 1 0,2-6 32,1-4-64,0-1-64,-1-8-832,4-1-320,2-2-1248,4 0-1824,4-3 1056</inkml:trace>
  <inkml:trace contextRef="#ctx0" brushRef="#br0" timeOffset="55138.168">1608 4529 4736,'9'-12'1824,"-5"8"-1408,0 0 576,-4 4 192,0 0-192,0 0-32,0 0-320,-2 4-160,0 2-256,-1 2-32,2 2 32,-2 0-192,3 0 0,3 0-96,1-2 0,2 0 64,3-2 64,2-4-96,3-2 0,-1-2 32,1-2 0,1-2 0,1-2 64,-3-2 32,1 0 96,-5 2-32,0 1 64,-3 0 64,-1 5 64,-5 2-32,2 6 32,-2 4-192,0 4-96,-2 4 32,2 4 64,-2 2 64,-2 0 32,-1 4 0,-2-3 0,-4 3-129,-3 0-31,1 1-32,-3-1-64,1 0-64,1-4-32,1-6-927,2-4-385,2-6-672,4-8-256,3-4-896</inkml:trace>
  <inkml:trace contextRef="#ctx0" brushRef="#br0" timeOffset="55725.702">1887 4540 4352,'9'-18'1664,"-5"12"-1312,2 2 704,-1 1 192,0 2-256,-1-4-32,3 4-416,0-2-96,-1 2-256,1-1-64,-1 2 0,1 0-64,-2 3-64,-3 1 96,-2 2 0,-2 4-32,-3 0-64,1 2 32,-1 0-32,1-2-96,1-2 64,2-2-32,-2 0 0,3-2 64,3 0 0,1 0-96,2 0 64,1-1 32,2 4 64,3-1-96,-2 2 0,2 4 32,-1-1 64,0 6-32,-2-2-32,0 1 32,-2 0-32,-3 2 64,-1 2 96,-6 4 0,-3 1 64,-3 3-128,-5 0 0,-1-2-96,-1-6-32,0-4-32,1-8 0,1-7-160,3-5 0,4-6 96,3-4 64,2-1-32,4-5 64,2 0 32,5-1 0,2-2-96,5-1 0,2-1-736,2-3-224,0 0-1952</inkml:trace>
  <inkml:trace contextRef="#ctx0" brushRef="#br0" timeOffset="56069.861">2222 4434 5248,'-5'0'2016,"5"0"-1568,0 2 576,0 0 224,-2 4-512,2 2-64,-2 4-416,-1 2-96,3 1-96,0 5 32,3 0 0,-1 2 32,0-2 64,3-2-160,-1-2-32,1-4 0,-1-4 0,1-4 0,2-6 0,-1-6 0,3-6 0,2-2 0,1 0 64,-2-1-32,2 0-32,-1 1 32,0 2-32,-2 3-800,-2 2-256,-3 2-1024,-2 0-1536,-2 4 768</inkml:trace>
  <inkml:trace contextRef="#ctx0" brushRef="#br0" timeOffset="56260.234">2300 4482 3328,'-5'4'1312,"5"-1"-1024,0 6 480,0-4 224,3 4-192,1 1 0,1 1-96,1 3 32,4 2-416,0 0-96,3 0-32,3-2-160,2-2-96,2-2 32,2-5 0,1-1-1472,0-5-1984,-1-3 480</inkml:trace>
  <inkml:trace contextRef="#ctx0" brushRef="#br0" timeOffset="56655.363">2658 4498 5504,'0'-12'2112,"0"5"-1664,0-2 448,0 7 160,0-2-128,-3 2 96,-2 0-224,-1 2-96,-3 4-384,0 2-192,-2 2-32,2 2-64,0 1-32,0 6 32,3 0 32,-2 3 32,4 0 32,2 0-160,2 0 32,2-4-64,2-2-64,4-4 96,0-4 64,4-6 0,1-6-32,2-7 32,1-4 32,0-5-32,0 0-32,-1 3 160,-6-1 32,0 2 192,-4 5 96,-1 6 0,-2 4 31,-2 3-127,0 7-64,3 4-288,1 5 0,1 4-32,1 2 0,3 0 0,5-4 0,-1-2-1503,0-4-641,3-5-2176</inkml:trace>
  <inkml:trace contextRef="#ctx0" brushRef="#br0" timeOffset="93850.12">3359 4499 3712,'5'-7'1408,"-4"8"-1120,2-1 640,-3 0 224,0 0-160,2 6-32,0 1-160,-2 3-64,0 1-384,0 5-64,0 6 32,-2 2-128,0 2 64,-1-1-96,-1-1 0,0 2-96,2-6-64,-1-6-416,1-2-192,2-2-1024,2-7-416,1-4-672</inkml:trace>
  <inkml:trace contextRef="#ctx0" brushRef="#br0" timeOffset="94098.457">3254 4522 5376,'-3'-6'2016,"2"2"-1568,1 4 288,0 0 32,1 0-192,2 0 64,1-3-288,-2 2-64,3-1-160,4-2-32,2 0 96,0 2-160,3-1-96,2 2-416,1-2-160,1 2-576,-2 1-256,-3 0-1088</inkml:trace>
  <inkml:trace contextRef="#ctx0" brushRef="#br0" timeOffset="94480.43">3551 4605 5120,'9'6'2016,"-9"-6"-1568,13 4 352,-6-2 160,2-2-512,2 0-160,3-2-160,-1-2-128,0-2 32,0 0 32,1-2 32,-3 0-32,-2-2 32,-5 0-64,-4 0-32,-1 0 96,-4 7 0,1-1-32,-5 1 32,2 3-128,-5 3-64,4-2 192,-1 5 160,-3 4 64,8-2 64,-1-2-128,4 4-96,-2-2-64,6 2-96,3 2 32,1 0-32,2-2-96,0-3 64,2 0-1088,-2-5-544,0-1-1408</inkml:trace>
  <inkml:trace contextRef="#ctx0" brushRef="#br0" timeOffset="94796.554">3855 4482 4992,'2'-4'1920,"-2"4"-1504,2-4 896,0 4 256,-2 0-416,0 0-192,0 5-288,0 2-96,-2 3-320,-2 6-224,1-2-64,2-3 32,-2 7 64,3-4-32,0 4-32,3 2-64,-2-2-32,2-4 128,-1-3 32,2-2-224,3-8-128,-4 2-192,1-10-128,1 4-96,1-11 32,1 1-256,2-2-128,-3 1-352,1-2-1408,0-2 160</inkml:trace>
  <inkml:trace contextRef="#ctx0" brushRef="#br0" timeOffset="95049.876">3908 4527 4224,'-9'9'1568,"9"-9"-1216,-2 7 480,2-7 160,0 4-192,0 0-64,2 0-64,-2-2-32,3 2-352,1 4 32,1-2 32,-1-2-192,3 2-96,-2 0 32,1 0 0,5 2-128,-2-4-32,-2 0-672,4-2-256,2-2-1056,1-2-1472,-1-2 800</inkml:trace>
  <inkml:trace contextRef="#ctx0" brushRef="#br0" timeOffset="95395.949">4156 4517 3712,'9'-5'1408,"-9"5"-1120,9-3 384,-9 3 96,0 0 128,0 0 192,0 0-416,-2 0-64,-1 0-352,-1 0 32,0 0 128,-1 0-96,1 0 64,-1 0 64,-2 3 96,3-2-288,-2 5-128,-1 1-32,1 3 0,-2-3-128,4 5 32,0 4 0,4 0 0,2-4 0,4-2 64,6-2-32,1-2-32,3-3-320,2-3-192,-3 0-608,1-1-160,0-3-1088,-3 0-1184,0-2 1088</inkml:trace>
  <inkml:trace contextRef="#ctx0" brushRef="#br0" timeOffset="95613.584">4351 4458 4736,'7'-14'1824,"-7"14"-1408,4 0 672,-4 0 224,2 2-224,-2 4-64,-2 4-320,-1 2-96,-1 3-352,0 5-32,2-2 0,-1-4-96,1 8-32,0-4-96,2 0-32,2 4-128,0-4 32,1-4-864,-1-4-288,2-4-704,-4-6-192,0-5-320</inkml:trace>
  <inkml:trace contextRef="#ctx0" brushRef="#br0" timeOffset="95864.063">4257 4434 6144,'-3'-2'2272,"6"4"-1760,3 0 288,-1-2-32,2 2-384,1-2-64,6 0-128,2-2-32,-3 2-96,-2 0-416,10 0-128,3-2-832,3 2-288,-1 0-992</inkml:trace>
  <inkml:trace contextRef="#ctx0" brushRef="#br0" timeOffset="96238.008">4639 4440 5888,'0'-2'2272,"-2"2"-1760,-1 0 288,2 2 32,-2 0-288,1 0 32,-3 2-288,3 0-32,-5 4-128,3-2-96,-3 6 0,-1 3-32,3-2 0,0-3 0,1 5 0,2-3-96,2 2 64,0-2 32,2-2 0,0 0-96,5-6 0,4-4 64,2-4 64,3-6 64,-3-2 32,0-4 128,-3 6 96,-1 2 0,-3 1 96,1-3-96,-2 3 32,-4 6-96,-1 5 64,0 0-128,0 7-64,-1 8-160,1-2 0,0 1 0,1-6 0,2-3-704,-1 2-320,0-3-1056,1 0-352</inkml:trace>
  <inkml:trace contextRef="#ctx0" brushRef="#br0" timeOffset="96664.991">3881 4557 4736,'0'-2'1760,"0"2"-1376,5-2 608,-5 2 160,4 0-160,-1 0-32,1-2-320,1 1-160,1-2-256,-1 2-160,4-5 32,4-7 0,3-1 32,-1-1-416,-2 3-128,-1 2-864,4-6-384,-3 2-1216</inkml:trace>
  <inkml:trace contextRef="#ctx0" brushRef="#br0" timeOffset="97999.425">5423 4403 4224,'2'-7'1568,"-2"7"-1216,7-2 544,-7 2 192,0 0-384,0 0-128,-2 5-224,2-4-64,-5 7-160,3-2-160,-3 6-64,1-2 64,2 2 64,-1-2 64,3 4 96,0-4-96,5 0-64,-1-3 0,6 0-32,-1-4-96,6-3 64,-4 0 96,7-6 32,-2 1 160,1-4 96,-3 2-64,0-3 64,-4 2-64,-1 2 0,-2 2-96,-2 2-32,-1 0-96,-4 2 32,0 0-128,0 6 0,0-2 32,0 2 0,0 0 0,2 0 64,1-2-96,-1-2 0,0 0 32,2-2 0,1 0-160,4-2 32,-2 0 64,2-2 32,-1 2 32,6-2 64,-5 0-32,0 2 64,-3 0-64,2 4-32,-2 0 32,-2 2 32,1 0-96,-3 4 0,0-3 32,-2 4 0,0-4-224,0 4 0,0-4 32,0 4 32,0-4 96,3 1 32,-3 0-64,4 1 0,0-2-32,4 3 0,-2 0 96,5 4 64,-2-2 0,3 4-32,-4-2-64,3 4 32,-2-5-32,-2 6 0,-3-2 64,-4-1 0,0-2 0,-4 4 0,-1-4 0,-3 0 0,1-2 128,-4-2 160,2-2-160,0-6-64,0 0-128,2-9 32,3 4 32,4-11 0,0 2-512,13-10-128,-2 4-2432</inkml:trace>
  <inkml:trace contextRef="#ctx0" brushRef="#br0" timeOffset="98301.491">6313 4492 8320,'-5'1'3168,"5"-1"-2464,-3 0 288,3 0 32,0 0-640,0 0-128,0-1-224,0-2-128,0-2 64,0-1 0,3-2 96,-1 2-672,1 0-288,-2 0-1472,2 2-608,-1 0-32</inkml:trace>
  <inkml:trace contextRef="#ctx0" brushRef="#br0" timeOffset="99516.429">7112 4095 7808,'9'-13'2880,"-9"13"-2240,0-1 480,0 1 64,-3 1-608,3-1-224,-4 7-160,2-1 0,-5 8-96,3-3-64,-3 15 0,2-6-128,3 12 64,0-6 32,4 6 64,0-7-96,5 3-64,0-4 64,7-2 64,-4-5-64,9 1 0,-4-4-1184,3-4-512,-3-2-288,1-6-32,-2 0-640</inkml:trace>
  <inkml:trace contextRef="#ctx0" brushRef="#br0" timeOffset="99752.678">7058 4246 5248,'-17'-4'2016,"17"4"-1568,-5 1 704,5-1 224,0 0-544,0 0-128,2 3-448,1-2-160,5 1-64,-1 1-32,13-3 64,-2 0-1600,11-3-608,-4 1-768</inkml:trace>
  <inkml:trace contextRef="#ctx0" brushRef="#br0" timeOffset="100132.939">8068 4303 6400,'-4'-10'2368,"4"10"-1856,-4-4 448,4 4 96,-3 0-256,1 0-64,-3 2-352,3 0-96,-5 4-160,3-2-96,-3 6 0,0-2-32,1 8 0,-1-4-96,0 4 0,3-2 64,-3 6 0,5-5-256,2 3-64,0-4-736,2 0-256,0-2-1824</inkml:trace>
  <inkml:trace contextRef="#ctx0" brushRef="#br0" timeOffset="100386.277">8052 4295 6784,'-2'0'2624,"2"0"-2048,-2 10 480,2-8 64,-2 8-384,2-2-96,-2 9-352,-1-3-128,1 9-96,0-6-64,2 9 32,0-6-32,0 12 0,0-7-160,4 12 32,-1-8-800,3 5-320,-1-7-1568,1 6-1344,1-4 1472</inkml:trace>
  <inkml:trace contextRef="#ctx0" brushRef="#br0" timeOffset="100733.218">8070 4386 3968,'3'-21'1472,"-3"21"-1120,4-16 512,-2 14 224,3-4-160,-3 2 0,5-2-160,-2-2-96,3 4-352,-1 2 0,4 4 96,-2 0-224,2 6-32,0-2-32,0 1 0,-2 2-160,-2 1-32,-2-2 96,-8 3 96,1-1 32,-9 4 0,2-2-32,-9 0 0,5-2-160,-3-4 32,3-2-640,1-6-288,4 0-672,3-6-192,1 2-960</inkml:trace>
  <inkml:trace contextRef="#ctx0" brushRef="#br0" timeOffset="101205.951">8381 4279 4352,'0'-2'1664,"0"2"-1312,2-4 640,-2 4 160,0 0-160,0 0-32,-2-2-384,0 2-192,0 0-224,-1 0 96,-1 5 128,-1-2-192,-2 5-96,1 0-64,-1 4 32,1 0-96,1 4 0,1-4-32,1 2 0,1-3 64,4 2 64,1-4-192,3-3 32,-1 0 32,3-4 96,-1 0 0,2-6 64,0 1-224,0-10 32,0 3 96,0-4 128,-2 3 160,-3-2 64,1 4-96,-3 1 0,-2 4 32,0 6 64,0 0-96,0 10-96,0-4-64,0 3 0,0-1-64,0 4 64,0-4-640,5 3-256,-1-3-1280,5-3-512,0-1-480</inkml:trace>
  <inkml:trace contextRef="#ctx0" brushRef="#br0" timeOffset="101603.008">8652 4256 5376,'-3'-9'2016,"3"5"-1568,0 3 288,-2 1 96,0 1-352,2-1-32,-5 6-64,-2 7 0,3 2-192,-1 1-128,1 2-32,2 2 32,2-4 32,2-4-192,2-1 0,3-1 96,2-1 128,0-5-96,0-1-96,0-5 32,-1-2 0,2-4 32,-1-4 64,0-3-32,0-3 64,-3 0 0,1 4 96,-3 4 96,-1 4 64,-1 2-32,0 8-32,0 6-96,-2 4 32,0 6-128,3-1-64,-1-1 0,2 2-32,0-2-96,1-2 64,2-4-480,0 0-192,-1-6-1632,1-6-1984,-1-6 1088</inkml:trace>
  <inkml:trace contextRef="#ctx0" brushRef="#br0" timeOffset="101783.411">8683 4120 5504,'-16'-18'2112,"14"12"-1664,-3 2 608,5 4 192,0-1-224,0 1-32,2 0-416,-2 0-192,5 0-224,-1 0-64,5 0 96,-2 0-672,6 1-224,8 3-1696</inkml:trace>
  <inkml:trace contextRef="#ctx0" brushRef="#br0" timeOffset="102121.503">8950 4376 4224,'14'-14'1664,"-3"3"-1312,1-11 704,-6 10 192,3-6-416,2-2-64,1-2-256,-2 1 0,0 0-288,-1 6 0,-3 1 96,1 6-64,-3 4 32,1 4-160,-1 6-32,1 4-32,-1 4 32,3 4-128,-1 3 0,1 3 96,2 0 32,0-2-384,3 0-224,-2-5-576,2 0-192,-1-6-1728</inkml:trace>
  <inkml:trace contextRef="#ctx0" brushRef="#br0" timeOffset="102587.258">9402 4192 5120,'2'-10'1920,"-2"10"-1504,0-2 896,0 2 320,0 0-384,-2 0-64,-3 0-576,-2 2-128,1 0-288,-1 2-64,-2 0 64,0 2-32,1 1 64,-4 6-128,3 2 0,0 5-32,-2 3-64,2-2-64,5 1 32,-1 1-32,5-4 0,5-4 0,2-2-64,-1-3 0,3-5 96,2-5 0,1-4 96,-2-6-96,4-8 0,-3-5 32,1-5 0,-1 4 64,-2 4 32,-3 5 32,1 5 0,-2 5 64,-1 7 96,0 8-64,-2 7-64,3 2-64,0 1-96,1 2-64,1-3 32,-1 0 32,1-4 64,0 1-1312,0-2-512,0-4-2208</inkml:trace>
  <inkml:trace contextRef="#ctx0" brushRef="#br0" timeOffset="103637.642">128 5693 4096,'-4'4'1568,"6"-4"-1216,3 0 480,-5 0 160,2-2-256,0-2-128,-2 2 32,0 0 32,0 0-352,0-1 32,0 3 0,0 0-192,-2 1-96,-5 5-32,2 0-32,4 0-96,-2 2 64,1-2 32,2 0 64,0-3-96,2 2 0,1-5-32,1 0-64,0-5 0,3 2 96,-2-3 0,-1 2 32,-2 2 64,1-6 32,-3-2-32,0 4 32,0 3-64,-3 0 64,1 1-64,0 7-32,0-4-480,-3 9-224,3-2-2336,0 12-1024,4 0 1984</inkml:trace>
  <inkml:trace contextRef="#ctx0" brushRef="#br0" timeOffset="108661.381">691 5435 3072,'-1'0'1120,"1"2"-864,0-2 512,0 0 192,0 0-160,0 2-64,0-2-160,0 0-32,0 1-288,0 4 32,0-1 64,1 1-64,2 2 0,1-1-32,1 4 0,1 0-128,1 4-32,2 3-96,0 5-32,0 4 32,-2 4 64,-1-1-32,-1 4 64,-3-4-64,0 3-32,-2-4 32,-2-3 32,-3-2-32,1-4 64,-3-3-64,-4-2-32,0-4-64,-2-4 32,-1-2 32,1-4 0,-1-4 0,3-2 0,0-4-160,2-2 32,2-2 128,3-4 64,4-1-96,4-5-32,5 0-64,5-2 96,4-2-64,2 7-32,2-2 96,3 6 64,-3 0-64,0 3 0,-2 4 96,-2 3 32,-5 1-32,-1 4 32,-3 2-64,-2 4 64,-3 2-64,-2 2 64,-2 2-64,0 0 64,-2 1-64,-1-1-32,2 0-64,-4 0 32,3-2 32,0 1 0,-1-2 0,3 1 0,0-2-96,3 0 0,1-2-32,2 2 96,1-2-64,2 4 32,3-2 0,1 0 0,2-1 64,1 4 64,-3-1-96,1 4 0,-3 0 96,-2 1 32,-2 1-32,-5 2 32,-2 0-128,-2 0 0,-3 0 96,-2-1 96,-1-1-64,-4 0-64,1-1-96,0-3-32,0-4 128,-3-2 32,5-3-96,3 1-32,-1-2 32,3 0 0,2 0 32,2 0 0,2 0-96,5-2 64,2 1 32,1-3 64,9-2-192,-2-2 32,6-2 32,1-3 96,3 0 0,0-1 64,-5-2-128,-1 2-64,-4 0 128,-1 2 96,-3 2-32,-4 3 0,-3 1 32,2-1 64,-4 4-32,0 0 0,-1 2-96,-3 1 32,0 0-64,0 4-32,0-1 32,0 5 32,0 1-96,0 2 0,0 1 32,2 2 0,0 2 0,3 0 0,-1-2 0,1-1 0,-1 0-96,3-3 64,-1-2-32,1-2 0,0-6 64,0-3 0,-1 0 0,-1-4 64,-3 1-32,-2 1-32,0-1 32,-2-1 32,-3 4-32,0-1-32,1 1 32,0 2 32,-1-1-96,3 0 0,0 0-32,2-1 0,2 0 0,3-1 0,1 0 64,1 0 0,2 0 0,0-2 0,2 0 0,-2-2 0,0 0 0,0 0 0,0 2 0,-2 1 64,-3 0-32,1 1-32,-4 3 96,-1 1 0,0 3 32,0 5 64,-1 0-96,-2 2 0,1 2-96,2 0-96,0 0 64,2-1 64,2-1-160,3-1 32,2-5 32,3-3 96,-2-1-64,4-1 0,1-3 32,4-1 0,-4 1 0,1 1 64,0 1-32,-3 0-32,0-1-64,-1 2 32,-2-3 32,4 2 64,-3-2-32,1 2-32,-2-2 32,-1 2 32,1 2-96,-1 2 0,-3 2 32,-2 2 0,-1 1 64,-3 6 32,-3-2-32,-1 3 32,-2 0-128,-1-2-64,0-2 64,-2-2 0,3-4-64,-2-2 0,2-2-32,-1-2 0,3 0 96,-1 0 64,3 0-64,-3 0 0,5 2 32,0 0 0,7 0 0,-2-2 0,2 0-160,2-4 32,0-1 64,1-3 32,2-4 32,-4-3 0,0 2 192,-4-3 128,-4-2-32,-3 0 0,-3 0 320,-5-2 160,-3-3-320,-2-5-160,-1-6-192,-4-1 0,6-5-64,4 0-32,4 3-64,7-2-32,4 6-32,5 5 96,5 9 0,1 6 32,8 7-1216,1 7-512,4 2-1888</inkml:trace>
  <inkml:trace contextRef="#ctx0" brushRef="#br0" timeOffset="109560.097">1661 5862 4992,'-9'-2'1920,"7"0"-1504,-1-2 416,3 2 96,0 0-416,0 0-32,0-2-224,3 0-96,2 0-64,1-2 0,2-2 0,7 0-128,2 0-32,5 0 32,1 1 64,0 1 0,-4 2-32,1 1 96,-4 3 64,-3 3-64,-1 2-64,-3 5 0,-5 2 32,-4 2-32,-2 2 64,-3-2-64,-1 0-32,-3-4-64,-5-2 32,1-2 32,-1-5 64,3-1-32,0-1-32,3-1-128,-2-1 0,6 3 64,-1 0 32,5 0 96,3 5 32,3 0-128,4-1-32,3 1-64,2-4 96,3-2-64,0-4 32,4-3 64,3-2 0,1-1 0,2-1 0,-2-2 0,1 0 64,-2 0-96,-3 0 0,-2 3 96,-4 2 32,-3 3-32,3 2-64,-7 4 288,0 4 192,-5 6-96,1 2-64,-1 6-160,-1 2-64,-2 6-32,2 3-64,-1 3 32,-2-2-32,0 0 0,-2-2 0,-1-2 0,3-1 64,0-7-192,0-4-32,5-14-160,2-10 96,-1-8 128,4-13 0,-1-5 32,-1 0 0,1 2 0,0 4 64,-2 7 64,-1 3-32,1 6 64,0 6 0,0 6 32,-1 4-64,1 4 32,0 2 128,2 0 192,2 0-448,3-2-96,1-2 32,5-4 96,5-3-256,1-2-64,3-3-1248,1-4-576,3 0-736</inkml:trace>
  <inkml:trace contextRef="#ctx0" brushRef="#br0" timeOffset="114380.271">3225 5641 4096,'-3'-3'1568,"3"0"-1216,0 2 320,0 1 64,0 0 64,0 0 128,0 0-128,0 0-32,3 1-416,-3 5 0,0 4 64,0 4-160,0 6 0,0 6-128,0 6-32,-3 6-32,1 7 32,2 3-64,0-4-32,0-5-192,0-1-128,2-5-800,1-1-320,-1-8-1376,0-6-800,3-6 1664</inkml:trace>
  <inkml:trace contextRef="#ctx0" brushRef="#br0" timeOffset="114809.072">3209 5560 3712,'-5'-8'1408,"8"6"-1120,-3-4 448,0 4 64,2 0 0,1-2 64,1 0-352,0 0-64,3 2-256,2 1 0,0-2 32,2 6-96,2 0-32,3 4-32,0 2 32,0 3-64,-1 2-32,-2 3 96,-1 4 0,-4-1-32,-3 0 32,-3-3-64,-4 1-32,-4-2 96,-3 0 0,-3-4-32,1-1-64,-2-1-64,-1-3-32,3-1-576,0-5-288,0-2-1248,2-2-1216,4 0 1216</inkml:trace>
  <inkml:trace contextRef="#ctx0" brushRef="#br0" timeOffset="115363.588">3591 5614 4992,'-4'-6'1920,"2"4"-1504,-3 0 416,5 2 0,-3 0-256,2 2 0,-2 0-288,-1 0-96,-1-1-96,1 3 0,2 1 0,-3 0-128,1 4 32,-1 2 0,3 3 64,-2 2-32,1 2-32,3 0 32,3-2-32,-2-2-96,4-2 64,2 0-32,0-5-64,2-3 96,0-4 0,2-1 32,0-6 0,0 0-96,0-6 64,-2-2 32,0-3 0,-2 0 128,0 3 160,-3 2 128,-2 5 64,1 5-128,-3 3 32,0 7-224,0 3-96,0 2-32,0 0 32,0 2-96,1-3-64,4-1 64,2 0 64,0 1-512,-1-4-192,3-1-1248,0-2-512,2-1-224</inkml:trace>
  <inkml:trace contextRef="#ctx0" brushRef="#br0" timeOffset="115882.211">3819 5685 2560,'9'-12'1056,"-7"4"-832,7-4 640,-2 8 320,-1 0-224,1-2-64,2 2-384,-2 3-96,-1-2-224,2 6-64,-4 1 0,0 2-64,-2 1 32,1 1-64,-3 2 64,0 0-64,0-2-32,0 0 32,0-2 32,0 2-96,0-4-64,2 0 128,0 0 32,3-1-96,-1 2 32,0-1 0,4 1 64,-2 4-96,1-1-64,2 2 64,-1 1 0,0 4 32,-2 0 0,1 3 0,-3 2 64,-2 2-32,-2 3-32,-2 2 32,-2 0-32,-3-1 256,-2-2 224,0-4-160,-2-4-32,0-5-160,-1-1-32,1-6-96,0-4-96,4-4 64,1-7 0,6-5-64,2-4 64,5-6-32,4-2-64,3 0 160,1 0 96,3 1-800,2 1-352</inkml:trace>
  <inkml:trace contextRef="#ctx0" brushRef="#br0" timeOffset="116415.773">4169 5767 5120,'-1'0'1920,"2"0"-1504,2-2 480,-1-1 128,-2-1-288,3-3-32,-2-6-288,2-2-96,1-7-160,1-2-64,-3 0 32,0 1-64,3 3-64,-3 2 96,0 2 0,-2 4-32,3 4 32,-3 2-64,1 4 64,-1 2-64,3 8-32,-1 2 32,1 4 32,1 0-96,3-2 0,-1 0-32,1-2 0,2-4 0,0-5 0,0-2 64,2-3 64,-2-2-96,0-4-64,0 0 64,0 2 0,-2-1 32,-1 4 64,-2 3-32,1 2 64,-1 6-64,1 2-32,0 4 32,-1 3-32,1 3 0,-1 1 64,2 0-32,1-3 64,2 2-224,0-5-32,3-3-1280,-2-1-576,4-4-928</inkml:trace>
  <inkml:trace contextRef="#ctx0" brushRef="#br0" timeOffset="116828.671">4621 5723 3840,'7'1'1472,"-1"-1"-1120,-1-3 160,-1 1 0,3-2-160,-1-2-32,1-6-64,2-2 64,-2-2-160,0-2 32,0 0 32,-1-2-96,-1 3-32,-3-1-32,-2 2-64,-2 2 224,-3 3 96,-1 2 32,-3 4 32,-3 2 64,1 6 64,2 4-224,0 5-96,0 6-96,0 6-96,2 2-64,3-3-32,2-1 64,2-4 64,5-2-64,1-4-64,5 0 64,3-4 64,1-4-64,3-4-64,2-4-1216,3-2-480,1-2-928</inkml:trace>
  <inkml:trace contextRef="#ctx0" brushRef="#br0" timeOffset="117112.238">4927 5512 3968,'-2'-1'1568,"4"1"-1216,-2 1 608,0 1 192,0 2-224,0 3 0,0 0-320,0 7-32,0 6-352,0 6 0,0 3 96,0 3-192,0 4-64,3 4-32,-2-2-32,2 1 0,1-1 0,1-2-640,-1-4-288,1-7-736,-1-3-288,-1-6-480</inkml:trace>
  <inkml:trace contextRef="#ctx0" brushRef="#br0" timeOffset="117494.889">4921 5492 4096,'-7'-19'1568,"7"13"-1216,0-4 320,0 7 64,0 2-64,0-1-32,2-2-320,3 0-128,-1 0-128,5 0-64,2 0 32,3 2-32,-1 2 0,5 2 0,-1 2 0,2 4 64,-4 2 96,1 1-64,-5 6-64,-5 3 352,-1 1 128,-5 5 224,-5 0 96,-1-3-352,-5 0-128,-5-2-224,1-3-96,-1-4 0,3-4-32,-3-2-448,3-4-96,1-2-576,3 0-160,2-2-1088,5-4-1120,4 0 1216</inkml:trace>
  <inkml:trace contextRef="#ctx0" brushRef="#br0" timeOffset="117962.639">5318 5558 2304,'0'0'864,"0"-4"-672,-2-2 736,2 4 256,-2-2 0,-2 0 32,-4 1-256,1 0-128,-2 1-256,1 2-96,-1 2-288,0 2-64,0 2 0,2 0-160,1 4 32,2 4-64,1 4 0,3 2 64,0 0 0,3-1-96,1-1 64,2-2 32,1-4 0,2-2-96,0-4 64,0-6 32,-1-4 64,1-6-96,1-2 0,-1-4 32,-3 0 0,-2 1 0,1 1 0,-2 4 256,-2 4 160,-1 4-64,0 6 32,3 6-224,-1 4-32,0 3-64,3 1 32,2-2-64,2-4-32,1 0-1728,4-4-832,0-4-416</inkml:trace>
  <inkml:trace contextRef="#ctx0" brushRef="#br0" timeOffset="122187.345">6205 5464 3840,'-2'-1'1472,"2"1"-1120,-3-4 384,3 4 64,0 0 0,0 0 64,0 0-128,0 0 0,0 4-384,0-3 128,-2 9 96,0-1-320,-3 6-128,1-1-96,0 10-32,-1-4 0,3 4 0,0-4-96,4 0 64,0-5 32,5-1 0,-1-2-96,6-6 0,-3 0 64,4-6 0,0 0 32,1-8 64,-3 2-32,2-5 64,-1 1-64,-1-4 64,-2 1-64,0-1 64,-3 4 0,3-1 32,-2 1-64,0-2-64,-2 2 32,1 1-32,-2 0 0,0-1 64,1 2-32,0 1 64,-3 0-64,0 1 64,0 2 64,1 1 128,-1-1-128,1 1-32,-2 2-64,2-1-64,-3 0 32,2 2-32,-2 0 0,0 0 0,0 0 64,0 0 32,0 0-32,0 0-64,0 0 32,0 0-32,0 0-96,0 2 64,0 0 96,0 2 32,0 0-128,-2-1 32,2 1 0,-3 0 0,3 1 0,0 2 64,0 0-96,0 3-64,0-3 64,0 5 64,0-2-64,3 2-64,-3-2 64,2 4 0,0-4 96,3 2 32,-1-2-128,1 0 32,-1 0 0,0 0 0,1-3 0,-1 1 64,1 0-96,2-2 0,-3-1-256,2-8-64,1 3-800,5-10-288,-3 2-1888</inkml:trace>
  <inkml:trace contextRef="#ctx0" brushRef="#br0" timeOffset="122833.001">6625 5474 4736,'0'-3'1824,"0"3"-1408,2-7 224,1 7 32,1 0-224,-2 0 0,5-1-192,-3-1-96,3 0-64,0 0-96,0 2 96,-1 0 0,1 2 32,-3 0 0,-2 4 64,1-2-160,-6 6-32,3-3 0,-2 3 0,0 0-96,0 0 64,-1-2-32,2 1 0,-2-4 64,3 1 0,0-2-96,4 2 0,1-2 128,2 4 32,-3-2-96,5 6 32,-2-2 0,2 4 0,-3-3 0,3 7 64,-2-4-32,-3 4 64,-1-2 0,-3 8 32,0-6 128,-4 4 96,-1-2-128,-4 4-64,0-5 64,-2 3 64,2-4-64,-2-2-64,2-5-160,2-7 0,1 1-64,1-14 0,1 4 0,6-13 0,-2 2 64,8-8 64,0 4-96,7-7 0,-1 3-1088,5-4-544,0 4-1344</inkml:trace>
  <inkml:trace contextRef="#ctx0" brushRef="#br0" timeOffset="123216.991">6960 5576 5120,'-9'1'1920,"9"-1"-1504,0-3 480,0 3 128,2-2-288,1 0-32,1-4-224,-2 0-32,5-2-256,-3 0-128,5 1-32,-2 0-32,4 1 0,-2 2 0,5 2 64,-3 0 32,0 4 32,0 0-64,-2 6 32,-2-2 0,-5 10 32,0-4-160,-8 8-32,1-3 384,-4 1 160,0-2-224,-2-3-64,2-4-192,-2-9-96,2 0-96,-2-12 32,2 2-128,3-7-32,-2 0-768,6 0-320,0 1-1824</inkml:trace>
  <inkml:trace contextRef="#ctx0" brushRef="#br0" timeOffset="129707.729">7320 5574 3712,'-3'-2'1472,"3"2"-1120,0 0 512,0 0 224,0 0-160,0 0-64,0-2-352,0 0-96,0-2-224,0 0-64,0-4 64,0 0-96,3-1-64,-1 0 0,2-1-32,1 2 0,2 1 0,0 0 0,1 4 64,1-1-32,0 4 64,-2 0-64,-2 4 64,-1-1-64,-2 5 64,0-2-64,-4 4-32,0 0 32,-2 2 32,-1-2-32,-2 2 64,0-2-128,1 0 0,-1-2-32,2-2-64,1-1 96,2 0 64,0-1-160,2 0 32,0-3 32,4-1 32,-1 0 32,3-5 0,1 1-96,4-10 64,0 4 384,0-8 224,-2 2 128,-4-4 64,1 4-160,-12-5 32,3 3-224,-8-8 0,3 4-128,-8-8 64,2 6-256,-3-10-128,1 9-96,-2-7 96,4 6-64,8-4-32,-1 5 96,11-5 0,-1 4-192,8-2-96,-2 4-1088,11 4-448</inkml:trace>
  <inkml:trace contextRef="#ctx0" brushRef="#br0" timeOffset="130053.691">7617 5364 5632,'-2'5'2112,"2"-5"-1664,2 5 672,-2-5 160,0 5-448,0-1-128,-2 8-352,-1-2-160,3 12-96,0-4-96,-2 15 32,0-5-32,-1 10 64,2-6-96,1 3 0,0-5 32,0 4 0,0-4-224,-3-4-96,3-4-1152,0-4-544,0-4-960</inkml:trace>
  <inkml:trace contextRef="#ctx0" brushRef="#br0" timeOffset="130408.517">7617 5399 5120,'-2'-8'2016,"2"8"-1568,0-6 512,0 6 160,0-2-256,0 2-32,0-2-416,0 0-96,4 1-192,1-2-96,1 2 64,-2-2-64,5 3-32,-2 0 32,5 0 32,-3 0-32,4 4-32,-2 0 96,0 2 0,-2 0-32,-2 4 32,-3 0 224,-4 6 96,0-4 160,-7 6 32,3-4-256,-5 2-128,0-5-224,-2-1 0,2-2-704,0-6-320,3 1-640,1-8-224,3 3-1376</inkml:trace>
  <inkml:trace contextRef="#ctx0" brushRef="#br0" timeOffset="130909.18">7970 5411 4224,'0'0'1568,"0"0"-1216,5-6 608,-5 6 192,0 0-160,0 0 64,-3 0-128,1 0 64,-7 2-544,2-2 160,-4 4 64,2 0-160,-4 4-32,1 0-224,-1 4-96,2-2-160,-3 6 0,4-4 0,3 5 64,0-1-96,5 0-64,2-2-96,7-4 32,-3-2 32,7-8 64,0 0-32,5-10 32,-2 2 64,-1-8 0,-2 4 0,0-6 64,-2 4-32,0-1-32,-2 0 96,-3 4 0,0 1 96,-1 4 32,-1 0 160,1 6 96,-2 0-256,2 6-65,-1 0-95,0 8 32,0-2-64,5 6 64,-2-4-128,-1 1 0,0 0-543,4-4-161,-2-1-704,5-4-288,-2-2-928,3-4-1568,-2 0 1120</inkml:trace>
  <inkml:trace contextRef="#ctx0" brushRef="#br0" timeOffset="131142.555">8209 5528 5376,'2'0'2016,"-2"0"-1568,9-7 512,-7 7 160,5-5-256,-1 3-96,6-8-256,-3 3 0,7-7-288,-3 2-192,7-10-64,-5 4 160,6-8 64,-4 6-64,4-4-96,-6 3-992,1 1-416,-2 2-1472,-6 6-1184,-1 2 1664</inkml:trace>
  <inkml:trace contextRef="#ctx0" brushRef="#br0" timeOffset="131388.897">8235 5317 4736,'-4'5'1824,"4"-5"-1408,4 2 736,-4-2 192,5 3 64,0 1 32,1 5-320,-1-3-128,4 5-544,-1 1-128,4 7-96,-1-4-96,4 7-96,-1-4-96,4 3-32,-3-2-448,6-1-192,-4-3-320,4-3-160,-4-2-480,-3-4-192,0 0-896</inkml:trace>
  <inkml:trace contextRef="#ctx0" brushRef="#br0" timeOffset="131587.372">8352 5502 3968,'-16'-14'1568,"16"14"-1216,-11-11 256,11 11 96,-5-6-224,3 2 0,0-6-288,0 2-128,2-8-32,0 2-32,6-10 0,-1 4-864,4-9-352,-2 5-896</inkml:trace>
  <inkml:trace contextRef="#ctx0" brushRef="#br0" timeOffset="132207.709">8622 5379 4480,'9'0'1760,"-9"0"-1376,14 0 448,-12 0 128,3 0-192,-1 0 0,2 0-288,1 0-128,2-4-192,0 0-128,0-6 64,0 0-64,-2 0 64,-1 3-64,-3-3 64,-1 2 64,-4 0 128,-1 0 224,-6 6 64,3 0-32,-8 8 64,3-2-256,-2 6-128,1 0 0,1 4 0,0-3 96,4 9 32,3-6-96,4 4-96,0-4-64,7 0-96,-3-2-64,7-2 32,-1-2-320,5-6-96,-2-1-992,7-8-384,-4 1-1984</inkml:trace>
  <inkml:trace contextRef="#ctx0" brushRef="#br0" timeOffset="132762.427">8944 5208 6144,'5'-9'2368,"-5"9"-1856,1 0 736,-1 0 224,0 5-640,0 1-128,-1 11-288,-2-6-32,-2 13-224,4-4 32,-2 6 32,1-4-96,0 3-32,0-1-32,2 0-64,0-4-64,0-3-32,0-3 64,2-4 0,0-1 32,0-9 0,1 0-96,-3-9 0,0 2 128,0-7 32,0 2-96,-3-4-32,1 4 32,0 0 64,2 2 0,-2 4 64,-1 2-64,3 4 64,0 0-128,3 4 0,-3-1 32,6 0 0,-2-1-96,5-2 64,0 0 32,3-4 64,-1 3-96,2-8-64,-1 1 128,1-7 32,-2 5 64,0-2 0,-2 2 64,-2 2 32,-1 2 32,-1 8 64,-1 0-224,-1 8-64,-1-2-32,0 6 0,0-3-352,1 3-96,-1-4-832,3 0-384,-1-2-1920,2-2-1120,1 0 2336</inkml:trace>
  <inkml:trace contextRef="#ctx0" brushRef="#br0" timeOffset="133189.407">9245 5272 4992,'0'-6'1920,"0"6"-1504,0-4 608,0 4 224,0 0-288,0 0-64,0 4-256,0 0-64,0 6-320,0-2-96,-2 6-32,2-2 0,0 4 0,0-2-64,2 3 32,-2-4-64,5-2 64,-2-1-128,3 0-64,1-2-32,2-2 0,-3-2 96,5-4 0,-2 0 32,3-8 0,-4 2 0,1-5 0,-2 1 0,-1-7 64,2 1 96,-4 2 128,0 3 64,-1 3 32,-1 2 0,-2 6 64,0 0-224,2 10-64,0-2-96,1 5-64,-1 1 32,0 0-32,0-1-224,3-2 0,-1-1-672,3 0-288,0-2-448,2-4-192,-3 0-1344</inkml:trace>
  <inkml:trace contextRef="#ctx0" brushRef="#br0" timeOffset="133739.849">9579 5413 4864,'6'6'1824,"-6"-6"-1408,4 6 160,-4-6 32,5 6 0,-3-2 32,5 4-288,-2-2-128,4 2-128,-1-2-160,3-2 32,-1 0-32,0-6 0,-1 0 64,3-6 64,-3 2-32,-1-8 64,-1 2 0,0-8 32,-3 2 64,-1-6 32,-1 3-32,-4-1 32,-1 4-64,-3 2 0,-1 2-32,-4 4 64,2 2-96,-2 6 0,2 0-96,0 8-96,0 0 128,2 4 32,3-2 64,1 2 0,1-2-160,7 0 32,-3-2-64,7-4 0,-2-1 64,4-4 0,-2-1-96,2-6 64,-2 2 32,2-4 64,-2 2 32,0 0 32,-2 2 128,0 4 160,-3 0 64,0 11 96,-2-4-256,3 13-32,-1-4-96,3 6-32,0-2-96,4-1 32,-4 0-224,3 0-32,0-2-576,1-4-256,0-1-864,0-1-352,-2-2-896</inkml:trace>
  <inkml:trace contextRef="#ctx0" brushRef="#br0" timeOffset="135976.998">192 6922 4992,'2'5'1824,"1"-6"-1408,1 1 224,0-3 32,1 2-288,-1-4-64,1 1 96,-1-1 128,-2-1-288,1 0 128,-3 2 64,-5 1-96,1 3-32,-3 0-192,-2 5-32,0 0-96,0 4-32,0 0 32,2 1 0,3-1-160,2-2 32,-1 0 64,3-4 96,3-3-64,1-2 0,1-2 96,-1 0 32,1-2-32,-3 2-64,-2 1 32,-2 3 32,-1 1-32,-1 4-32,-1 0-64,1 4 32,2-2-1184,-1 1-512,6-2-1248</inkml:trace>
  <inkml:trace contextRef="#ctx0" brushRef="#br0" timeOffset="136546.532">717 6546 4736,'-4'-2'1760,"-1"2"-1376,1 0 384,1 0 64,1 0-32,0 0 0,-3 0-32,-2 2 64,1 0-448,-1 3 64,-2 0 0,-2 5-32,-3 2 0,1 6-96,-3 6 32,3 3-128,0 5-64,1 2 0,3 3-32,3 1 64,2 0 96,4-2-128,2-2-96,5-5-128,6-3-32,5-6-32,4-6 96,10-6-576,-3-6-224,0-4-896,-1-4-416,4-2-1216</inkml:trace>
  <inkml:trace contextRef="#ctx0" brushRef="#br0" timeOffset="136914.807">927 6946 7040,'-9'-15'2720,"7"7"-2112,2-6 96,0 8-32,4-1-352,1-3-96,1-2-64,3 2 32,2 2-96,1 0-64,1 6 64,0 4-64,3 4 64,-3 4-64,1 2 64,-3 4 64,-2 1 64,-5 4 96,-4-1 128,-2-1-128,-4 1 0,-6-2-64,-3 0 0,-3-4-128,0-3-96,0-2-96,1-5-32,1-4-800,4-4-288,6-5-1088,3-1-416,10 1-320</inkml:trace>
  <inkml:trace contextRef="#ctx0" brushRef="#br0" timeOffset="137176.07">1215 7116 4224,'-7'2'1664,"9"-4"-1312,3 0 576,-3 0 160,3-2-160,2-2-64,3-4-352,4-4-96,2-5-224,4-4-128,2 0-32,0-3 32,-2 2 32,-2-2-256,-2 2-64,-3 0-1216,-4 3-480,-2 3-736</inkml:trace>
  <inkml:trace contextRef="#ctx0" brushRef="#br0" timeOffset="137380.52">1222 6846 5888,'-3'6'2176,"6"-4"-1664,1 6 736,1-2 256,2 4-224,1 1 0,3 8-384,3 3-160,4 1-416,2 1-128,0 1-64,3-1 0,-1-1 63,-2-2-734,-2-1-257,-1-3-896,1-6-288,1-3-1696</inkml:trace>
  <inkml:trace contextRef="#ctx0" brushRef="#br0" timeOffset="137626.862">1575 6960 5376,'-5'-3'2112,"8"6"-1664,-3 2 896,0 1 288,0 6-384,0 6-160,2 4-416,0 4-96,0 5-352,0 1-128,3 4-64,-1 3-32,3 1 64,2 0-800,2-4-384,0-6-1536,1-5-1920,-3-7 1248</inkml:trace>
  <inkml:trace contextRef="#ctx0" brushRef="#br0" timeOffset="137945.046">1602 7070 6144,'-9'-17'2272,"9"4"-1760,-3-4 416,3 9 128,0-2-416,3-2-96,1 0-128,2 0-32,3 3-192,5 0-256,0 4-64,3 0 128,-1 5 128,2 2-192,-2 5 0,-3 0 128,-2 5 128,-2 2-96,-4 2 0,-5 0 96,-5 0 32,-2-1 32,-4-1 0,-2 0-128,-3-4-96,1-4-160,1-2-64,3-1-1056,4-2-352,2-1-1952</inkml:trace>
  <inkml:trace contextRef="#ctx0" brushRef="#br0" timeOffset="138416.917">1986 6957 4608,'0'-7'1760,"2"0"-1376,-4 0 960,2 4 320,-3 1-416,2-2-160,-4 3-352,-2-2-128,-2 6-352,1 2-96,-4 5-32,1 4-64,2 2 32,3 2-128,1 0 0,2 0-32,3-3 0,3 0 0,2-4 0,1 1 64,5-6 64,2-2-96,1-5 0,-1-6-32,1-7 0,-1-3 64,-2-6 64,-2-1 32,1 3 32,-4 3 64,-2 5 96,1 6 224,-5 7-288,0 8-32,0 4-64,0 6 64,2 2-32,0 0 0,3-2-192,-1-1 32,3 0-512,2-6-128,2-3-1952,0-2-832,3-6 64</inkml:trace>
  <inkml:trace contextRef="#ctx0" brushRef="#br0" timeOffset="138909.982">2196 6886 6272,'-2'-4'2368,"-1"4"-1856,3-3 640,0 3 160,0 5-480,0 0-128,0 5-416,0 4-128,0 4-96,3 2-128,-1 0 32,2-2 32,0 0 64,1-4-32,-3-2 64,1-2-128,-1-4-64,-2-6 64,0 0 0,-2-4 32,-1-5 64,1-2-32,0-3-32,-2-2 32,-1 2-32,3 2 0,0 3 0,-1 2 64,1 4 96,2 3 0,0 3 64,2 1-192,3 0-32,2 0-64,1-4 0,4-4 0,1-2 0,0-2 128,3-2 32,-1-1-32,1-2-64,-4 2 32,-3 1-32,-1 4 192,-3 2 192,-1 4 0,-1 6 32,-1 5-224,-2 3-128,2 4-32,3 1-32,1-2-96,1-1 64,2-4-480,2-2-192,3-4-1632,1-4-640,3-2-384</inkml:trace>
  <inkml:trace contextRef="#ctx0" brushRef="#br0" timeOffset="139265.001">2578 6973 6656,'-2'16'2528,"6"-16"-1952,3-2-224,-3 2-224,1-2 0,1 0 64,1-4 64,2-2 0,2-4-128,3-2-32,-3-3 96,0-6-160,-2 4-32,-2-1 64,-7 2 32,-3 0-32,-3 4-64,-3 4 96,-2 5 64,-3 5 224,3 4 128,0 6-192,0 7-96,2 5 0,2 5 64,2 6 160,4-2 96,-2-7-224,10 2-96,2-4-224,4-6-64,5-7-64,2-3 0,5-7-1056,1-9-384,1-6-2272</inkml:trace>
  <inkml:trace contextRef="#ctx0" brushRef="#br0" timeOffset="139850.438">2900 6776 7040,'-10'3'2720,"10"-7"-2112,-2 0-96,2 4-160,-2 0 224,0 1 256,-1 3-288,2 0-128,1 2-256,0 1 160,0 0 160,1 6-224,2 0-64,1 1-64,3 2 64,0 2-96,0 2 0,2-1-96,-3 1-96,1-2 64,0-4 64,-3-2 0,1-4-32,-4-4-64,-1-6-32,-1-4 128,-2-2 32,-1-4 0,-1-2-64,1-2-64,-1 1 32,1 1 32,1 1 0,-1 3 64,2 5 32,-1 1 32,3 2 0,0 2-64,5 4 32,-1 0-64,3-2-32,2-2 32,4 0-32,1-4-96,2-2 0,1-2 64,-1-2 0,-3 0 32,-1-2 64,-1 2-32,-2 2 64,-3 2 64,2 5 64,-4 1 31,0 5 1,-2 7-224,1 4 0,-1 2-32,2 4 64,1 0-32,0-1-32,1 0-767,3-4-353,-1-3-1632,2-4-608,1-6-32</inkml:trace>
  <inkml:trace contextRef="#ctx0" brushRef="#br0" timeOffset="140278.295">3244 6828 5120,'0'-2'1920,"0"-1"-1504,2-2 480,-2 5 128,0 0 64,0 0 32,0 5-320,0 2-160,-2 5-352,-1 2-128,3 2-32,0 1-64,3 2-64,1-4 32,3-1-32,2-1 0,1-3 0,2-3-96,1-1 0,0-6-32,1-2 96,2-4 0,-3-2 96,1-3-32,-1-4-32,-2-3 32,-2 1 32,0 0 32,-2 6 96,-3 1 192,-1 2 64,-3 6-32,0 2 64,1 6-256,-1 4-64,0 2 32,3 4 32,-1 1-192,2 4 0,3-1-32,0-1 0,2-1-352,0-3-96,0-2-544,2-3-256,0-6-832,1-7-352,1-2-608</inkml:trace>
  <inkml:trace contextRef="#ctx0" brushRef="#br0" timeOffset="140667.286">3641 6912 4224,'0'10'1664,"2"-9"-1312,3 3-64,0-1-96,-1 0 192,2 0 224,3-2-192,3-1 0,-1-1-224,2-4 224,3-3 128,2-2-32,0-1 32,-2-5-288,-1 0-96,-2 0-96,-2 0 32,-2 1 0,-2 0 32,-7 3 0,-2 1 0,-5 2-64,-4 4 32,-5 3-64,1 5-32,-1 4 640,0 7 352,6 1-288,0 3-128,6 4-96,4 2 32,4 0-224,3-1-33,4-1-191,4-3-128,1-4-127,2-3-33,5-4-1152,4-4-512,2-6-2144</inkml:trace>
  <inkml:trace contextRef="#ctx0" brushRef="#br0" timeOffset="142237.241">4906 6814 4352,'2'0'1664,"-2"0"-1312,9-1 416,-7 1 64,5-3-192,-2 1 32,5-3-256,-1 1-96,5-6-160,6-8-64,2-2 32,-2-2 0,0-4 64,1 2 96,-4-2 64,-1 2 32,-5 0 0,-2 1 0,-2 7 0,0 3-128,-5-6-96,0 5 64,-2-1 0,0 1-32,-2 2 32,0 1-64,-5 1 64,2 3-64,-3-1 0,0 2-96,0 2 32,1 2-128,-2 2 0,3 0 32,-3 4 64,0-2-96,0 6 0,0-2 96,-1 6 32,4-3 32,-3 10 0,-2 10-64,2 7-64,2 2-64,3 0 32,2-3 32,2 1 64,2-2-32,2-6-32,3-4 32,2-5-32,2-3-96,3-4 0,-1-6 64,0-4 64,0-4 0,-1-2-32,-3-4 96,-5-2 0,-4 0-32,-2 0 32,-5 0-64,0 3-32,-2 0 96,-1 6 0,-4 1-128,5 1-32,3 2-672,-1 3-320,-2 2-1024,7-2-352,-1-1-832</inkml:trace>
  <inkml:trace contextRef="#ctx0" brushRef="#br0" timeOffset="142717.955">5659 6866 6400,'0'-4'2368,"0"4"-1856,1-2 640,-1 2 224,0 0-352,0 0-96,0 0-352,0 0-32,-1 0-320,-2 0 0,1 4 0,0-2-96,0 2-32,-3 2-32,1 2 32,-1 0-64,3-1 64,-1 0-128,3-4 0,0 1-32,0-4 0,0 0 64,3-1 0,-1-2 0,0 0 0,1-1 0,-1 0 64,0 0 32,-2 2 32,0-1-352,-2 3-160,0 0-800,-1 0-288,3 0-1216,3-1-1696,-1-1 1056</inkml:trace>
  <inkml:trace contextRef="#ctx0" brushRef="#br0" timeOffset="143048.12">5850 6689 7936,'-1'0'2976,"1"0"-2304,-3 10 352,3-8 32,-2 6-384,0-2-32,0 10-320,-1-5-64,1 9-128,0-2-32,2 10 32,0-6-64,0 14-64,0 11 96,0 1 0,-3-7-128,3 2 32,-2-4 0,2-5 0,0-6-864,2-11-288,1-2-1184,1-10-448,-1 2-448</inkml:trace>
  <inkml:trace contextRef="#ctx0" brushRef="#br0" timeOffset="143386.235">5821 6735 5632,'-15'-20'2176,"15"20"-1664,-4-20 448,4 18 192,0-6-288,0 2-96,4-6-384,-2 2-96,7-1-160,-2 1-32,4 0 32,0 2-64,5 0-64,-5 2 96,4 4 64,-1 0-128,2 7-96,-3 2 96,0 7 96,-1-2 256,-5 6 128,-3-3-192,-4 5-32,-3 6-160,-3-1-96,-1-2 0,-2-5-32,-2-5 0,5-5 0,1-2-352,-2-3-160,3-2-896,1-5-352,1 2-1760</inkml:trace>
  <inkml:trace contextRef="#ctx0" brushRef="#br0" timeOffset="143834.327">6094 6751 4608,'0'-2'1760,"0"2"-1376,2-7 608,-2 7 224,3-3-32,-1-1 64,0-8-320,-2 4-96,0-4-480,0 2 0,0-2 0,0 2 0,0 2 32,0 1-288,0 4-32,0 2-64,0 6 64,0 0 32,0 9 96,0-3-256,2 7 0,-2-4 0,3 4 32,-2-4-64,6-3 64,-2-1 32,2-6 0,-1 0-96,6-5 0,-1-2 64,2-2 0,-2-1 96,0-3 32,-2 4-32,0 1-64,0-1 32,0 10-32,-2-3 64,0 5 32,-3-1-32,1 4-64,-1-2-64,1 2 32,-1-1-1024,0-4-480,1 1-2336</inkml:trace>
  <inkml:trace contextRef="#ctx0" brushRef="#br0" timeOffset="144433.75">6565 6752 4992,'3'-11'1824,"-3"11"-1408,-3-8 448,3 8 96,-1 0-128,-2 0 64,-1 2-160,-1-2-64,-4 2-352,2 0-64,-2 0 64,1-1-192,1 2 0,0-1 64,0 2 32,3-3 32,-2 6 0,1-1-128,-2 4-96,0-2 0,3 3-32,-1-1-96,5 2 64,0-2-32,5 0 0,-1-2 0,6-4 0,-4 0 64,5-8 0,-2 2 0,2-8 0,0 2 0,-2-6 64,0 4-32,-2-1-32,-2 1 224,-1 2 160,0-1-192,-1 4-32,-1 0-32,0 4 0,0-2 0,1 6 64,-3-3-32,2 7 0,0 2 32,-2 6 95,0 12-127,2 2-32,1 7 64,-1 3 96,-2 1-128,0 0-32,-2-1 288,-1 3 192,-3-2-32,-6-2-32,-3-2 128,-5-5 32,-7-5-288,-2-8-96,-2-10-896,-3-10-352,0-10-992,3-10-415,-2-6-2689</inkml:trace>
  <inkml:trace contextRef="#ctx0" brushRef="#br0" timeOffset="153285.511">6512 4174 5376,'2'-2'2112,"-2"2"-1664,3-2 320,-3 2 64,1 0 0,2 0 128,-3 0-160,0 0-96,0 2-384,0 0-64,-3 2 64,2 0-128,-2 6 64,1-3-96,-3 7 64,3-4-64,0 6 64,0-2-128,-1 6 0,1-5-32,4 4 32,-2-4-64,5 2 64,-3-4-64,5 4-32,-2-6 32,3 2-32,-1-4 0,2-1 0,0-2 0,2-2 0,-2-2-160,2-2 32,-2 0-576,0-4-256,-2 2-992,-3-2-352,1 0-832</inkml:trace>
  <inkml:trace contextRef="#ctx0" brushRef="#br0" timeOffset="153526.865">6382 4340 5504,'0'-9'2112,"0"9"-1664,7-10 896,-5 10 288,3-2-448,-1 0-128,5-3-544,-2 4-160,6-3-224,-1 2-32,1 0 32,-2 0-64,7-1 32,-5 2-768,5-3-256,-2 2-1120,4-2-352,-5 0-576</inkml:trace>
  <inkml:trace contextRef="#ctx0" brushRef="#br0" timeOffset="153910.838">6744 4406 5376,'0'0'2016,"0"0"-1568,2-2 640,-2 2 192,3-2-288,-1 2-96,2-4-160,1 0-96,2-4-320,-1 0-64,5-6-32,1 5-96,1-7-32,-2 3-32,0-2 32,1 2-1120,-3 0-512,-3 1-1536,1 4-1312,-3 0 1664</inkml:trace>
  <inkml:trace contextRef="#ctx0" brushRef="#br0" timeOffset="154103.446">6716 4257 6528,'-3'8'2464,"3"-8"-1920,7 12 896,-5-10 288,2 4-352,0 0-64,5 4-480,-2-2-193,7 2-351,-3-3-128,5 3-32,-3-1 64,2-2 32,-1 0-1440,0 0-607,-4 1-2785</inkml:trace>
  <inkml:trace contextRef="#ctx0" brushRef="#br0" timeOffset="176187.373">189 5735 3200,'-2'2'1216,"4"-2"-928,-2 4 320,0-4 96,0 0-192,0 0 32,0 4-192,0-4-32,2 2-192,-2-2-32,2 2 96,-2-2-96,3 4-64,-3 0 64,0 0 64,0-2-64,0 2-64,0 0 64,0 0 64,0-4-64,0 0-64,0 0 0,2 0 32,0-4-32,3-2 64,-4-2-64,2 2 64,-1 2-64,-2-2-32,0-1 32,-2 0 32,2 3-96,-3 4 0,2 0 160,-4 2 64,-2 4-64,1 0-96,-1 0-96,5 0 32,0-2-32,2 2 0,2 0-928,2-2-384,5-4-992</inkml:trace>
  <inkml:trace contextRef="#ctx0" brushRef="#br0" timeOffset="177221.525">138 5735 2176,'-5'6'864,"5"-6"-672,-3 6 320,3-2 64,3 2 32,-3-2 32,0 2-160,0-2-32,2 1-128,-2 2 32,0-1-64,3-2 0,-1-1-160,0 0 64,0-3 96,5-6-320,0-2-32,-1-2-32,1 0 32,-2 2 160,-1-4 192,0-6-160,-1 2 0,-3 2-64,0 7 32,0-2 0,-3 5 32,-3 0-64,1 4-64,0 0 32,-1 4 32,2 0-32,-3 5-32,0 1-128,3 0 0,2-3 128,-1 3 64,1-2 0,4 0-64,1 0-64,1 0-32,0-2 128,1-2 32,-3 0 0,3-4 32,-1-2-128,-2 0 0,1-2 32,-3 0 64,0 2-96,0-2-64,-3-2-640,1 2-256</inkml:trace>
  <inkml:trace contextRef="#ctx0" brushRef="#br0" timeOffset="179503.449">247 8162 4352,'-3'0'1664,"3"0"-1312,0 8 480,0-8 192,0 4-288,0-2-128,3-1-128,-3-1 0,5 0-256,-1-1-128,0-1 0,1-1-64,-1-1 64,1 0-64,-1-3-32,0-6 32,-1 4 32,-1 1-32,-2-4 64,0 2 0,-2 0 96,-2-2-96,-1 7-64,3 0 0,-3 5 32,1 0-96,-1 6-64,-3 4 64,3-2 64,2 0 64,2 2 32,-2-2-160,1 2-32,2 0-64,2-4 96,-2-2 0,4 0 32,-1-3-96,2-1 0,1-1 128,-1-2 32,-1 2 0,1-5-64,-1 0 32,-2-2 32,-2-2-32,0 2-32,0 2 32,-2 2 32,0 2-32,-3 4 64,-4 6-128,5 0-64,0-2 64,-4 8 64,4-4-64,2 3 0,2 0-1024,5-3-480,8-9-1440</inkml:trace>
  <inkml:trace contextRef="#ctx0" brushRef="#br0" timeOffset="182328.164">660 7832 4992,'0'-4'1824,"0"2"-1408,0 2 512,0 0 128,0 0-160,0 0 0,0 0-288,0 4-32,0 2-352,-2 0 64,2 1 64,0 0-128,2 7-64,0 6 0,3 6-32,-1 3-160,1-3 32,-1-4 64,1 8 32,-1 7-32,1 3-64,-5-2 32,0-10 32,0-4-96,-5 3 0,-1 7 32,-1-5 0,-2-5 0,2-10 0,3-1 64,-3-7 32,-4-5-128,2-5 32,0-6-64,2 0 0,3 3 64,-1-10 0,-1-8-96,3 1 64,3-2-32,3 6 0,-3 5 64,6-9 0,6-10-96,4 4 0,3 1 64,0 9 64,-4 4-64,12-1 0,8 0 32,-3 3 0,-4 4 0,-9 6 64,-4 0-32,-1 8 64,-1 4-64,-6 2-32,0 0-128,-10 7 0,3-2-96,-6 3 0,-8 3 256,3-1 128,0-6-352,2-6-160,2 0 0,3-2 128,1-2 128,3 0 128,5-4-64,2 0 0,-3 0-32,7 2-64,7 0 96,-4 0 0,-4 0 32,4 4 0,-3-2 0,2 3 0,1 6 64,-3 1 32,-2 0-128,-5-3 32,1-1 64,-5 4 32,-2 4-32,-1-4-64,2-2 32,-6 0-32,2-3 0,-4 1 0,-7 0 0,3-6 0,2 1 0,-3-4 64,4 2-96,-4-3 0,-1-3-32,6 3-64,2 0 96,0 0 64,3 0-64,4 4 0,0 2 32,2 1 0,0-1-96,7 3 64,-2-1-32,4 2 0,2 0 64,-1-4 64,-3-2-96,4-6 0,-2 0 32,9-12 64,9-10 32,-2 3 32,-5 3-64,18-8 32,-8 6-128,2 0-64,5-4 128,-12 10 96,-4 2-32,-1 2-64,-4 3 64,-2 3 64,-1 2 0,-6 2 0,0 0-96,-4 3-64,-3 1 32,-4 5-32,-3 1 0,1-3 64,-1 0-32,-4 0 64,1 1-128,-7-2 0,-4 0-32,5-2 0,3-2 64,0-4 0,2 2-96,0-2 64,-2 0 32,4 0 0,0 2-96,3 0 64,2 0 32,2 4 0,5 0-96,1-2 0,-2 0-32,8 0 96,-1 0 0,4-2 96,8-4 32,-8 2 32,-2 0-160,8-4 32,-4 2 0,8-2 64,7-2-32,-10 2-32,-4 3 96,4-4 0,-2 4-32,2-1-64,6-2-64,-4-1 32,-6 4 32,-7 0 64,0 2-32,-2 1 64,-2 4 0,-5-1 96,1 1-96,-8 5-64,1-4-160,-3 5-64,-2 0 160,4-2 160,1-2-64,1-2-32,2 0-96,2-2-32,4 0-32,-1 0 96,1 0 0,4 2 32,2 0 0,0 2 64,1 2-32,-3 0-32,-3-3 96,5 8 0,1 5-128,-2 3-32,-1 3 96,-2-6 32,-2-2 0,-3 8-64,-2 6-128,-2 0 0,-3-1 192,1-7 128,0-4-96,-5 2-64,-5 1-160,-1-4-64,1-10-64,5-4 64,2-2-96,5-9 32,2-8 64,4-1 32,6-3 96,-1 4 32,-3 2 32,12-8 0,5-12-96,1 0 64,3-1 32,-5 9 0,-4 7 64,5-5 96,3-3 0,-6 7 64,-4 5-128,-7 9 96,-3 6 0,1 4-64,0 2-96,0 2-96,-1-2 32,1-2-32,2-1 0,4 0 64,1-3 0,-1-3 0,-4 0 0,0 0-96,3-4 64,1-7 96,0 0 32,-2-2 32,-2 4 0,-2 2-64,0-4 32,-1-3-64,1 3-32,-3 4 96,-1 6 64,-3-1-64,0 5-64,0 5 0,0 0-32,0 4-96,0-4 64,0 1-32,4 2 0,3 1 0,1-4 0,4 0 64,-1-4 0,-2 1-96,6-4 64,6-6 32,-4 1 64,2-3-32,-9 1-32,-1 4 32,1-1-32,-1-2-96,-3 2 64,1 2 224,-7 4 128,0 0-96,0 4-64,-4 2-160,4-1 0,0 4 0,4-1 0,-2-2 0,5-1 0,4 4-160,3-4 32,-1 0 128,-2-5 64,-2 0-96,6-3-32,10-3 32,0 2 0,-1-2-64,-4 1 64,-2 1 96,5-2 96,6-3-64,-3 4 0,-3 1-32,-3-1-64,-2 5 32,-5 3-32,-2 3 64,-4 2 32,-2 4-32,-5 2 32,-8 1 352,0 1 192,-6 0-256,-3-2-128,-4-4-160,4-6 0,3 0-128,-6-6 0,-6-8-736,5-4-384,5-2-960,10 2-352,-1 5-736</inkml:trace>
  <inkml:trace contextRef="#ctx0" brushRef="#br0" timeOffset="183122.922">2638 8310 4480,'0'-1'1664,"0"-4"-1312,0 4 640,0 1 160,1-3-224,2 2 0,4-5-160,2-7-32,0 4-384,0 1-128,6-6-96,-1 2 0,8-6 0,7-7-64,-7 5 32,-2 3 0,-2 2 32,-2 1-224,-3 0-64,0 0-1344,-5 6-544,-4 2-1120</inkml:trace>
  <inkml:trace contextRef="#ctx0" brushRef="#br0" timeOffset="183409.168">2642 8094 5120,'-4'0'1920,"1"0"-1504,3 2 1024,0-2 416,3 2-512,-2 4-192,2 2-416,1 2-128,1 0-352,-3-2-96,5 5-32,4 8 0,0 0 0,3 1-64,-4-6-64,-1-2-256,5 4-160,6 6-288,-2-3-32,0-3-320,-9-5-64,0-3-512,-2 0-256,-1-5-672</inkml:trace>
  <inkml:trace contextRef="#ctx0" brushRef="#br0" timeOffset="183678.436">2715 8072 6144,'0'-8'2272,"3"8"-1760,-1 4 768,-2-4 224,0 6-576,-2 4-160,-1 4-416,-1 2-160,2 0-96,-1-3 0,-1 11 64,0 10-128,-1 2-96,3-2 32,2-8 64,0-5-1216,2 3-512,5 4-1920</inkml:trace>
  <inkml:trace contextRef="#ctx0" brushRef="#br0" timeOffset="184498.243">2905 8227 5632,'0'0'2112,"5"-4"-1664,-5 2 448,0 2 160,0 0-480,0-2-64,0 0-256,0-1 0,0 0-160,0 3 0,0 0 96,0 0-96,2 3 0,-2-3 32,2 3 64,1-1-96,-2 6 0,-1 4 32,0 0 0,0-2-64,0 8-64,0-4 32,3 3 32,-1 5-192,1-2-32,-1-4 128,0-6 160,1-2-64,-2-4-32,-1-4 0,3-2 32,-1-4-96,-2-2-64,0 0-32,0-4 96,0-5 64,0 1 64,0 2-192,0 6 0,0-1 160,0 4 128,-2-1-256,-1 2-96,2 2 224,1 2 96,0 0-160,1 4 32,2 2-32,-1-2 0,1-1-96,1 1 64,0 1-32,2-4 0,4-2 64,-1-1 0,-3-1 0,3-2 0,0 1 192,2-6 192,3-4-128,-6 4-64,0 2-32,-2 2-32,1 0 0,-3 4 64,-1 2-96,-1 4-64,0 0 0,-2 6-32,0-2 0,2 8 64,1 6-96,1-1 0,1-1 32,-1-6 64,-2-1-1152,5-4-544,2 1-2144</inkml:trace>
  <inkml:trace contextRef="#ctx0" brushRef="#br0" timeOffset="184843.398">3263 8300 6400,'-4'-3'2464,"4"3"-1920,1-12 320,2 10 32,2-4-256,1-6 32,1 4-256,-3 0 0,5-2-256,-2 2-96,2 2-32,4-2-32,-4 6 64,-2 1 32,2 2 32,-3 1-64,-1 6 32,-1 4-64,-4 0 64,0-2 0,-4 6 96,-1-2-32,-4 4 64,-6 2-64,4-9 64,2-1-288,0-7 0,0-2-704,5-9-288,4-8-256,4 5-64,-2 1-640,7-7-1536,-2 4 736</inkml:trace>
  <inkml:trace contextRef="#ctx0" brushRef="#br0" timeOffset="185359.139">3611 8204 6784,'3'-3'2528,"-3"-1"-1952,-3 4 544,3 0 160,-1 0-544,-2 0-128,-4 3-192,-4 1-32,2 1-192,1 0 0,-4 2 32,3-1-96,-2 6-32,-2 2-32,4-2 32,2-2-64,2 4-32,1 6 32,2-2-32,4-4-160,5-3 32,4-2 64,4-6 32,3-3-64,2-3 0,1-4-512,-8 1-224,-2 0-576,4-5-224,4-6-128,-4 2 32,1-4 608,-3 4 256,-1-1 608,-3 0 96,-1 2 96,-1 2 64,0 0 64,-3 4 864,0 2 448,1 1 352,-1-1 128,-1 2-384,-1 1-96,-2 3-768,0 0-96,0 8 32,-2 7-288,-1 3-128,2-1-96,1-1 32,0-2-32,0 4 64,1 3-928,2-2-288,-1-4-576,-2-5-256,0-2-1248</inkml:trace>
  <inkml:trace contextRef="#ctx0" brushRef="#br0" timeOffset="185580.427">3674 8176 4736,'-7'-9'1760,"7"9"-1376,-2 0 800,2 0 288,0 0-544,0 0-96,2 3-448,-2-3-96,7 1-160,4 2-160,3 0 0,1 0 32,-1-2 64,-3 2-608,6-1-256,8-2-1568,0 0-1472,4-5 1216</inkml:trace>
  <inkml:trace contextRef="#ctx0" brushRef="#br0" timeOffset="185960.538">4009 8094 5632,'-2'0'2112,"2"0"-1664,-2 4 672,2-2 224,-3 2-320,1 0-32,0 0-448,0 0-160,-3 2-224,-2 4-128,1 1 64,-3 3-128,2 0 0,0-1 32,1 7 64,-1 9-32,2 3 64,4-3-128,1-6 0,0-6-32,6 1-64,3 2 0,2-6 96,1-4-64,-3-6 32,-3-2 128,3-6 32,0-4 224,-3-2 128,-1 0-32,-5 2 0,0 2-32,-5-2 0,-3-2-192,-4 3-128,-3 0-480,4 4-192,-3-1-2368,3-3-2400,-2-4 1440</inkml:trace>
  <inkml:trace contextRef="#ctx0" brushRef="#br0" timeOffset="-201921.268">4623 8078 3456,'-10'6'1312,"7"-2"-1024,1 2 768,2-4 352,0 2-128,0-4-32,0 0-448,5 0-64,3 0-448,1-2 32,0-2 32,0 1 0,2-2 96,0 1-224,0 2-64,1 2-32,-3 2 0,0 0-64,-1 2-64,0 2 96,-4 2 64,0 0-128,-4 2-96,-2 2 96,0-1 32,-2 2 0,-1 1-64,0 0 32,1-3 32,-1 1-96,1-2-64,2-2 64,2 0 0,0 0-128,2-2 32,2 0 0,3-2-32,0 0 128,2 0 0,2 0 32,0 2 0,1-1 0,-2 5 0,-1 3 64,-2 2 32,-5 5-32,-2 4 32,-5 0-64,-1 0-32,-5 0 96,0-4 64,-3-3-64,-1 3 0,-3-6-32,-2-2-64,0-6 32,-2 0-32,1-6-352,5-2-160,6-6-320,7 0-32,1 2-768,8-8-288,10-7-896</inkml:trace>
  <inkml:trace contextRef="#ctx0" brushRef="#br0" timeOffset="-200990.744">5053 8100 5120,'-7'-2'1920,"5"4"-1504,-3-2 480,3 2 128,-3 2-224,-2 2-64,1 0-288,-1 2-128,1-2-160,1 0-64,-2 4 96,-1 4-96,-1 0 0,2 1 32,2 1 0,3-2-64,2-2 32,5-2-128,1-4 0,3-4-32,-2-2 0,0 0 128,2-10 32,4-4-32,0-2-64,-1 0 32,-3 2 32,-3 3 32,1-3 32,-1-4-160,1 2 32,-2 6 128,-3 6 64,0 0 64,-2 8 0,0 4-128,-2 6-32,0-1 32,2 6 0,0-4-160,0 2-32,2-4-192,3-1-64,1-4-1600,1-2-672,2 0-640</inkml:trace>
  <inkml:trace contextRef="#ctx0" brushRef="#br0" timeOffset="-200486.221">5243 8229 4992,'0'-10'1920,"0"5"-1504,0-5 608,0 6 160,0-2-256,0-1 0,-3 0-320,-1-2-32,-1 1-352,-2 1 0,1-1 96,2 0-192,-1 0 0,1 2 0,1 0 64,3 0-160,0 0-32,4 2-64,4 0-64,0-2 96,3 0 0,3 0 32,1-2 0,1-2 64,-4 4 32,-4 2-128,3-2 32,3 2 0,-3 3 64,-3 2 32,0 5 96,-2 4 96,-1 4 64,0 0-32,-4 4-32,2 0-160,-1 1-96,-2 1 64,2 1 0,0-4-128,1-1 32,-2 0-640,4-4-224,-1-2-1472,3-2-544,2 0-352</inkml:trace>
  <inkml:trace contextRef="#ctx0" brushRef="#br0" timeOffset="-200254.842">5499 8118 4736,'3'-8'1824,"-2"4"-1408,2 0 800,-3 4 320,0 0-352,0 0-96,0 4-448,0 4-64,-3 4-352,2 4-64,-2 4 32,1 4-96,-1 1-64,2 7 0,1 2-32,1-2-96,4 0 0,-1-5-736,1-1-320,0 0-1088,-1-5-1760,1-5 832</inkml:trace>
  <inkml:trace contextRef="#ctx0" brushRef="#br0" timeOffset="-199900.787">5499 8152 5760,'0'-14'2176,"0"12"-1664,0 0 544,0 2 192,0 0-640,4 0-160,1 0-288,2 0-64,2-2-32,-1 0-128,4 0 32,1 0 32,3 0 0,2 2 0,-2 2 0,-3 2 64,-2 2 32,-4 1-32,-3 2 32,-1 1 352,-6 2 192,-3 0-192,-1-3-96,0 0-128,-4-2-64,-2-1-256,1-2 0,1-4-832,5-2-320,1 0-1216,5-1-1696,0-2 960</inkml:trace>
  <inkml:trace contextRef="#ctx0" brushRef="#br0" timeOffset="-199501.852">5812 8176 5632,'11'-6'2112,"-2"3"-1664,3-1 320,-6 3 64,1-4-64,-1 1 96,1-1-288,-3-1-96,-1 0-256,-3 0-224,-3 2-32,-1 0 224,-3 0 192,-2 2-192,-1 0-32,-4 4-32,-2 4 0,0 4 64,3 1 32,0 3-32,1 3-32,6-1-96,1-1-64,3-1-64,4-4 32,5-2 32,5-4 0,3-2-96,5-4 0,2-2-576,3-2-224,-1-4-640,-3 3-320,-6 0-1216</inkml:trace>
  <inkml:trace contextRef="#ctx0" brushRef="#br0" timeOffset="-198601.263">6069 8086 5376,'0'-2'2016,"0"0"-1568,0 0 704,0 2 320,0 0-544,0 2-128,-3 2-288,1 2-64,0 0-256,0 2-128,-1 2 32,2 0-64,1 2-32,0-2 32,1-1-32,4 0 0,2-1 0,0-2-96,2-2 0,1-4-160,-1 0 0,-2 0 256,2-4 224,3-2-32,-4-1-32,1 2-64,-2-1-96,-2-2 32,-1 2-32,-2 0 0,-2 2 64,0 2-32,0 0-32,-2 2-64,0 2 32,2 0-256,0 2-64,0 2 384,4 0 288,0-1-224,1-1-32,-1 1-64,5-1 0,5-3-224,-1 2 0,1-3 224,-1 0 160,0-3-64,1-1-64,-3 1 0,0-1-32,-2 0 0,-2 0 0,0-1 64,-3 4 32,0-1-32,-4 2-64,0 0 32,0 3-32,-4 2 0,4-1 0,0 0 0,4 0 0,-1-1-96,1 1 0,1 0-96,1 2-32,3 1 192,1-4 160,-2 5-64,3 1 32,1 1-32,1 1-64,0 3-128,-1 4-64,-1 4 96,-2 2 96,-3 4 32,-3 2-32,-3-3 32,-5 5-32,-2-5 0,-3 4 64,-2-6-32,-1-1 64,-5-6-64,0-4-32,-2-6 32,2-6-32,-2-8-224,4-4 0,5-4 32,2 0 32,5-4 96,4 0 96,4-1-64,5-1 0,2-3-128,5-2 32,4 1-1056,0 0-416,5 1-1376</inkml:trace>
  <inkml:trace contextRef="#ctx0" brushRef="#br0" timeOffset="-198119.548">6645 8114 4224,'-6'-2'1568,"6"2"-1216,-9-2 672,6 2 224,-1 0-256,-3 0-96,2 2-256,1-2 0,0 2-352,-2 2-160,1 0-96,2 0-32,-1 2 64,0 2-32,1 0-32,3 1 32,0 1-32,3 0-96,-2-1 64,2-4 32,1 4 0,5-2 0,3-3 0,-2-4 0,4-4 0,0-3 0,-1-3 0,-2-3 0,0-1 0,-2 1 128,-2 1 64,-3 2 192,1 0 160,-3 4 0,-2 4-32,0 2-192,0 4-128,-2 4-32,-1 2-32,1 4 0,2 2 0,0 2-64,0-1-64,0 0-64,2-4 32,3 1-672,0-4-256,1-2-1344,1-2-608,4-6-160</inkml:trace>
  <inkml:trace contextRef="#ctx0" brushRef="#br0" timeOffset="-197873.208">6889 8091 6016,'0'-3'2272,"0"3"-1760,-3 0 416,3 0 64,0 4-320,0 4 32,0 2-352,3 2-128,-1 2-128,2 2-96,1-2 32,-3-3-128,3 6 64,3 3-32,0-1 0,-4-1-576,-2-2-288,0-3-672,-2-3-256,-2-3-704</inkml:trace>
  <inkml:trace contextRef="#ctx0" brushRef="#br0" timeOffset="-197639.832">6806 8072 5376,'-9'2'2016,"12"-4"-1568,-2-2 576,-1 4 224,5 0-160,2-4 96,-1 4-608,1 0-256,5-1-192,7-4-128,4 1 96,-1 0-832,5 1-320,-3 0-1280,1 2-1728,-3 1 1024</inkml:trace>
  <inkml:trace contextRef="#ctx0" brushRef="#br0" timeOffset="-197333.449">7152 8001 4352,'0'0'1664,"3"0"-1312,-3 4 1184,0 0 512,-3 2-736,1 2-256,0 2-704,-3 4-256,3-1-64,0 7 96,-1-2 64,2 0-64,1 2-96,0 0 0,1 0-32,4-2 0,2-3 0,2-1-96,0-4 64,2-2 32,0-4 0,3-4 0,-4-4 0,-1-2 0,-2-2 0,-4 0-160,-6-2-32,-1 2 288,-5 2 160,-2 2-1312,-3 4-608,1 0-1632</inkml:trace>
  <inkml:trace contextRef="#ctx0" brushRef="#br0" timeOffset="-196348.067">7803 7996 4736,'-3'-1'1824,"3"1"-1408,0 6 384,0-6 32,0 4-96,0 0 0,0 6-256,0-2-64,0 4-224,0-3-128,0 7 32,0 0-64,0 0-32,0-2-64,4 2 32,-1-4 32,3-2 0,1-1 0,5-4 64,-3-1 96,6-7 128,-1 2 0,4-9 0,-3 1 32,0-6 32,-3 3-96,-1-2 0,-2 3-32,-3 0 96,-1 3-160,-2 0-96,-2 4 32,-1 4 0,0 0-128,0 4 32,0 2 64,3 4 32,-3-2-128,6 4 32,-1-2-64,6 2-64,-2-2 96,4 0 64,-1-2 0,4-2-32,-3 0-1600,4-6-672,-1 0-1280</inkml:trace>
  <inkml:trace contextRef="#ctx0" brushRef="#br0" timeOffset="-195405.407">8560 7981 5248,'-4'10'2016,"4"-10"-1568,-3 22 448,3-18 128,0 9-288,0 0-128,-2 12-192,2-5-96,-2 10-192,0-6-96,-3 11 64,3-7-64,-3 8 64,1-6-224,-1-1 32,3-2-1952,0-10-2112,2 0 960</inkml:trace>
  <inkml:trace contextRef="#ctx0" brushRef="#br0" timeOffset="-195037.352">8490 7961 4352,'-2'-4'1664,"2"4"-1312,0-3 768,0 3 320,0 0-672,0 0-160,0 0-320,0 0-32,5 1-160,-1 1-64,5 2 0,-2-2-128,8 2 64,-1 0-32,6 4 0,-4-2 64,4 4 64,-5-2-32,-1 4 64,-3-2 0,-4 4 32,-3-3 128,-6 3 96,0 0 0,-7 0 32,0-4-192,-5 0-64,3 0-64,0-4-64,2 0-832,2-4-320,1 0-1696,3-2-1184,1 0 1664</inkml:trace>
  <inkml:trace contextRef="#ctx0" brushRef="#br0" timeOffset="-194616.518">8810 8027 4224,'5'-8'1664,"-5"8"-1312,2-9 704,0 9 192,-2-1-64,0-2 32,-2 2-320,0-1-96,-3 4-448,2-2-64,-3 5 32,2 2-256,-3 5-32,2-2-32,1 4 0,0-3-96,4 5 64,0-4 32,2-2 0,0 0-96,5-4 64,-3 0-32,5-6 0,-3 0 64,6-8 64,-3 2-32,0-8-32,-1 2 288,0-4 128,-2 1-192,-1 2-64,-3 3 32,-2 9 96,0-1-128,-2 8-32,-1-2-64,1 9-64,0-3-64,2 8 32,0-5-128,2 0 32,0-1-1152,3 2-416,-1-4-2016</inkml:trace>
  <inkml:trace contextRef="#ctx0" brushRef="#br0" timeOffset="-194134.802">9009 8057 5376,'6'-13'2016,"-6"13"-1568,12-15 512,-10 13 160,4-2-256,2 0-96,0 0-320,-1-1-128,0 5-160,-3 0-64,0 7 32,-1-4-64,-3 6-64,0-1 32,-3 2-32,2-3-96,-2 2 0,1 0 64,2-3 0,0 0 32,5 1 0,-4-4 0,4 3 0,-1 0 0,3 2 0,0-2-96,0 4 0,-3-2 64,3 6 64,-2-3 0,-1 7 64,0-4 0,-4 6 96,0-4 256,-4 8 96,0-4-192,-5 5-64,0-4-96,-7 0-32,4-2-96,-3-8 32,4-1-64,-1-8-32,2 0-64,3-10 32,0 0 32,7-8 0,0 3-96,9-10 0,-2 5-992,9-5-480,-3 3-2176</inkml:trace>
  <inkml:trace contextRef="#ctx0" brushRef="#br0" timeOffset="-193865.508">9288 7963 6656,'2'-4'2528,"-2"4"-1952,3 0 736,-3 0 224,0 0-384,0 0-96,0 6-192,0 0-1,-3 10-479,1-4-160,-2 12 0,-1-4-128,1 9 0,-3-7-32,5 12-64,-1-6-128,3 7 0,0-5-448,3 8-95,-1-8-417,5 2-224,-5-6-416,2-5-192,-1-3-1344</inkml:trace>
  <inkml:trace contextRef="#ctx0" brushRef="#br0" timeOffset="-193534.372">9281 8096 6144,'-13'-10'2272,"13"10"-1760,-9-12 480,9 10 160,-2-6-352,2 4-160,0-6-288,0 3-96,5-3-128,-1 0-32,9 2 96,-4-1-96,9 6 0,-5 1-96,7 4-32,-4 0 32,2 6 64,-5-2-32,-1 4 64,-3 0 0,-3 1 96,-1-1 32,-5 7 32,0-8 0,-7 1 0,0-2-224,-4-2 0,3-2-960,-2-4-320,1 0-960,3-2-352,1 0-384</inkml:trace>
  <inkml:trace contextRef="#ctx0" brushRef="#br0" timeOffset="-193153.271">9529 8130 4480,'9'4'1760,"-9"-4"-1376,18 0 256,-14 0 64,8 0 64,-3 0 96,7-4-320,-3 0-96,7-4-256,-2 0-64,2-4 0,-5 2 128,-1-4 160,-3 0 64,-4 2 0,-1 3 128,-10 0 64,2 4-352,-9 5-96,2 0-96,-7 8 0,3-2 0,-5 9 0,2 1 0,1 5 64,1-6-96,5 5 0,3-4-96,6 2-32,0-4-32,9-2-64,-3-3-480,12 0-224,-3-4-864,10-5-352,-5 0-1248</inkml:trace>
  <inkml:trace contextRef="#ctx0" brushRef="#br0" timeOffset="-192568.831">9923 8047 2944,'-3'-13'1120,"3"13"-864,3-11 864,-3 8 288,0 2 32,0-1 96,1-2-448,2 1-160,-1 2-544,1-2 32,-1 3 96,-2 0-192,0 3-96,0-2-128,0 6 0,0-1-128,0 5 0,0-1 32,0 6 64,0-2-32,2 4-32,1-4-128,-2 2 0,2-2 128,3 0 64,-1-2 0,3 0-64,0-2-64,5-4 32,-2-1 32,9-3 0,-4 1-96,4-3 64,-4 0 32,3-3 64,6 1-32,-5 1-32,-2-2 32,-2 2 32,-3-2-32,-1 2 64,-3-1-64,-3-2 64,-2 0 0,-4-2 32,0-1 288,-2 0 96,-2-3-160,0-6-128,-1-4-128,1-4 0,-1-4-128,3 3-64,0-2 64,2 0 0,0-1-320,0 10-96,0 2-1184,0-1-544,0-5-1472</inkml:trace>
  <inkml:trace contextRef="#ctx0" brushRef="#br0" timeOffset="-192318.58">10076 8171 5888,'0'0'2176,"0"0"-1664,-1-5 800,1 5 288,0-4-672,0-1-192,-3-4-448,1 1-192,0-6-64,0 2-32,2-6 64,0 2-1504,0-4-640,4-1-1280</inkml:trace>
  <inkml:trace contextRef="#ctx0" brushRef="#br0" timeOffset="-191801.884">10464 7999 5760,'1'-4'2176,"-2"0"-1664,-4-2 384,2 6 96,-3-2-384,-1 2-96,-2 0-160,-2 2 0,0 4-192,0 2-32,-1 3 0,2 4-64,0 0-64,4 2-64,-1 0 32,5 0-32,2-6 0,4-1 64,3-2 0,7-4-96,1-4 64,3-2 32,0-4 0,-3-4 0,4-4 64,-6-1-32,-2-4-32,-2 4 32,-3 2 32,-1 3 32,-3 5 96,-2 3-96,0 2 0,0 4 96,-2 4 32,0 1 96,-1 4 32,3-2-160,0 3-64,0 0-64,3 0-64,1 0-64,1-2-32,1 0-1216,3-2-480,2-2-1792</inkml:trace>
  <inkml:trace contextRef="#ctx0" brushRef="#br0" timeOffset="-191532.59">10727 7947 4096,'0'-10'1568,"4"10"-1216,-1-2 1088,-3 2 416,0 2-192,0 5-96,0 0-544,0 5-160,0 6-512,0 4-64,0 0-64,0 0-96,2-1-96,0-3-96,0-2 32,2-2-384,1-2-160,-1-4-672,-1-4-320,-3-4-1856,0-2-960,-3-4 2144</inkml:trace>
  <inkml:trace contextRef="#ctx0" brushRef="#br0" timeOffset="-191249.479">10658 7985 7552,'-19'-12'2816,"13"8"-2208,-1-4 256,5 6-32,2-2-256,0 3 64,2-2-352,2 1-96,4 0-128,0 0-64,6 1 96,2-2-480,4 1-224,2-2-1024,3 2-480,-1 0-1152</inkml:trace>
  <inkml:trace contextRef="#ctx0" brushRef="#br0" timeOffset="-191011.116">10952 7910 3456,'3'-3'1312,"-1"-2"-1024,0-1 640,-2 3 256,0 3 0,0 0 64,0 0-256,0 3-128,-2 1-480,0 2 96,-1 1 96,-1 3-192,-1 2 32,1 4-256,-1 2-32,1 2-64,2 4-64,0 0 96,2-1 0,2 3-32,3-6-64,1-4 32,3-2-32,2-4 0,0-4 0,3-5 0,-3-2 0,-2-3 256,-2-4 160,-7 0-64,-3-2 32,-3 2-224,-3 2-96,-3 0-544,1 2-224,0 2-2112,2-2-896,2 0 448</inkml:trace>
  <inkml:trace contextRef="#ctx0" brushRef="#br0" timeOffset="-187432.074">714 8922 4224,'-5'7'1568,"4"-6"-1216,-2 3 480,1-2 160,-1 2-128,-1 4 32,-3 0-288,-2 2-32,0 4-352,0 1 160,-2 2 32,2-1-64,0 1 32,0 1-160,1 0 32,1 0-96,2 4 64,1-5-64,2 4 64,2-4-128,0 1-64,4-4-96,3-2 32,4-2 32,5-4 0,2-6-640,4-2-224,2-4-1472,1-2-1888,4 0 864</inkml:trace>
  <inkml:trace contextRef="#ctx0" brushRef="#br0" timeOffset="-187050.098">895 9204 4992,'-5'0'1920,"7"-5"-1504,3-2 416,-3 5 96,3-2-128,-1-3 0,3-6-288,-1-2-96,1-4-224,0 0 0,0-5 32,0 2 32,-1 2 0,-2 2-64,1 4 32,-1 3 160,-1 1 64,-1 6 32,0 2 32,1 4-192,-1 6-128,0 6-96,3 6 0,-1 3-64,1 3-32,-1 0 32,2-1-32,3 2-160,-2-4-32,2-3-1312,0-4-544</inkml:trace>
  <inkml:trace contextRef="#ctx0" brushRef="#br0" timeOffset="-186713.862">1174 9166 6144,'0'-5'2272,"0"-1"-1760,7-4 288,-2 3-32,-1 0-256,2-3 32,1 0-320,2-2-64,0 2-96,0 4 32,0 2 0,-1 4-32,2 6 32,-4 2-64,1 6-32,-2-3 160,-3 3 32,-2 1 128,-2 0 32,-3 2-96,-2-2 0,-4-1-224,-2 0-32,-2-2-64,-1-2-64,4-2-128,2-5-64,5-3-1056,3-3-352,6-5-1536</inkml:trace>
  <inkml:trace contextRef="#ctx0" brushRef="#br0" timeOffset="-186178.429">1446 9151 5248,'0'4'2016,"3"-4"-1568,4 0 512,-3 0 96,1-3-224,4 2-96,0-5-288,2-2-32,2-4-256,1-4-32,-1-6 64,0 0 96,0-1 64,-1-1 32,-1-3 64,-5 2-32,2 3 64,-7 4-192,-1 0-32,-1 5-64,-4 0 32,-2 8-64,-2 0 64,0 8-129,-2 4-63,0 9 0,2 2-32,2-4 0,0 18 64,1 10-96,3-3 0,3-3 32,3 0 0,3-6-95,3-6-1,3-4 64,-1-7 0,0-5 32,0-6 64,1-6-96,-3-2-64,-1-4 64,-3-2 64,-5 1 64,-3-2 32,-6 5-65,0 2-63,-4 6-63,-3 5 31,3-1-736,2 1-384,4 0-1312,3-1-512,8-3-256</inkml:trace>
  <inkml:trace contextRef="#ctx0" brushRef="#br0" timeOffset="-185743.591">1815 9081 6528,'-6'-4'2464,"1"4"-1920,-6 2 320,6 2 128,-1 0-192,-3 4 0,-1 4-288,2-2-160,-1 1-192,3 3-192,1 0 0,3 0 32,2 0 0,2-2 0,3-2 64,1-2-96,3-2-64,2-4 64,2-2 0,-1-4 32,1-4 64,-2-2-96,0-1 0,-2-6 160,0 1 64,-4 1 128,-1 1 128,1 4 32,-5 6 160,0 6-129,0 4-287,0 1-128,2 3-160,2 3 32,3-2-128,2 2 32,2-6-1343,0 3-609,3 0-2048</inkml:trace>
  <inkml:trace contextRef="#ctx0" brushRef="#br0" timeOffset="-185008.393">2282 9246 5504,'2'16'2112,"-2"-4"-1664,3 12 320,-3-9 0,0 8-320,0 4-96,0 1-288,-3 2-32,1-1-32,0-5-864,0-2-352,2-6-1440</inkml:trace>
  <inkml:trace contextRef="#ctx0" brushRef="#br0" timeOffset="-184611.312">2478 8995 5632,'0'-9'2176,"3"7"-1664,-1 2 256,-2 0 0,0 0-256,3 4-32,1-1-160,-2 4-32,3 0-160,-1 6 64,1 4 0,-1 3 0,-2 4-32,1 4-96,-3-3-64,0 2 32,1-4-32,-1-1-96,3-4 0,2-4 64,1-4 0,3-6 32,2-6 0,2-6 0,3-6 0,0-2-96,0-4 64,-3 0 32,1-2 0,-3 2 0,-2 3 64,-3-1-1376,-3 4-544,-2 4-1120</inkml:trace>
  <inkml:trace contextRef="#ctx0" brushRef="#br0" timeOffset="-184356.928">2635 9141 6272,'7'4'2368,"0"-2"-1856,2 2 384,-5-3 64,5 3-512,2 1-64,0 0-192,2 1-32,3-2-96,0 0-1024,-1 0-480,1-2-1664</inkml:trace>
  <inkml:trace contextRef="#ctx0" brushRef="#br0" timeOffset="-184114.576">2905 9166 6144,'0'-1'2272,"0"-3"-1760,5-5 416,-1 5 128,0-2-416,4-4-32,-1-1-160,2-1 32,-1 0-256,1 6-64,0 4-32,0 4-64,0 4-64,-1 4 96,2 0 0,-4 1 32,-1 6 0,-5-1-64,0 2-64,-2-3 32,-3-1 32,-1-2-32,-2-2-32,2-2 32,-1-4-32,1-6-288,-1-2-64,3-4-1024,1-2-352,3-2-1664</inkml:trace>
  <inkml:trace contextRef="#ctx0" brushRef="#br0" timeOffset="-183872.223">3167 9061 5120,'11'-2'2016,"-6"2"-1568,1-2 448,-2 2 128,3 2-96,-2 4 32,2 2-352,-3 4-128,1 2-256,-1 5-32,1 1 32,-1 3-32,-2 0-32,2-3-96,-1 0 32,-1-4-480,3-2-224,-1-6-1536,-2-2-672,2-6-32</inkml:trace>
  <inkml:trace contextRef="#ctx0" brushRef="#br0" timeOffset="-183623.749">3064 9109 5632,'-2'-10'2176,"4"4"-1664,3-4 192,-1 6 32,2-4-384,4 0-32,3 0-128,2 0-32,4 0-96,0 2-64,4 2 96,-1 3-1344,-1 1-512,-2 4-864</inkml:trace>
  <inkml:trace contextRef="#ctx0" brushRef="#br0" timeOffset="-183341.64">3368 9161 5888,'-2'-6'2272,"4"-2"-1760,3-2 544,-3 5 160,2-2-576,3-1-96,-1-2-288,3 0 0,3 2-160,-1 2-64,2 4 0,1 2 32,-3 4 96,0 4 0,0 4 0,-4 0-192,-2 2 32,-5 0 64,-3 3 96,-4 1-64,-2-2-64,-2-4 0,-2-4-32,-1-4-96,3-6 64,0-4-320,2-2-96,5-4-832,1 0-288,3 1-1600</inkml:trace>
  <inkml:trace contextRef="#ctx0" brushRef="#br0" timeOffset="-183112.255">3591 9022 6400,'9'3'2464,"-4"1"-1920,0 2 256,-4 1 64,2 3-224,-1 5 0,0 5-288,0 8-128,1 4-128,-1 3-160,0 3-32,0 2 64,1-1 64,1-1 0,1-6-32,-1-4-544,0-6-288,-1-6-1952,1-2-1472,1-11 1632</inkml:trace>
  <inkml:trace contextRef="#ctx0" brushRef="#br0" timeOffset="-182794.104">3582 9113 5888,'-6'-14'2272,"6"8"-1760,2-2 352,0 6 96,3-2-448,1 0-32,1-2-352,2 0-96,2 0-32,0 2 0,3 0 64,-1 2 32,1 2 32,-3 0-160,0 5 32,-2 0 64,-1 5 32,0 2 32,-4 2 0,-4 2 288,-3 0 96,-3 0-160,-1 2-64,-2-2-224,0-2-64,1-4-224,-4-3 0,3-3-608,0-4-192,3-4-736,1-2-320,5-2-576</inkml:trace>
  <inkml:trace contextRef="#ctx0" brushRef="#br0" timeOffset="-182223.596">3915 8976 6784,'2'-6'2528,"-2"4"-1952,-2 0 480,0 2 96,0 2-448,-2 1-128,-1 2-288,1 3-32,-1 3-160,1 3-64,-1 5 64,0-2-64,3 3 64,2-2-64,2 2-32,3-5-64,2 2-32,0-5 64,2 0 0,-1-5-64,1 2 64,3-5 32,-3-1 64,-3-3-32,-2-2-32,3-2-64,-4 0 32,-3-2 96,0 1 32,-3-1 32,3-1 0,-4 1-64,1 2 32,1 3-128,2-1 0,0-2-32,2-2-64,5-1 96,-2 0 64,2-5-64,-1 0 0,3 0 32,0-2 64,-2 2-96,0 1-64,-1 2 128,-2 3 96,-1 5 32,-3 4 64,0 5-128,-3 6-64,3 2 0,0 2-32,0 0-96,3 1 64,-1 0 32,2-4 0,3-2-640,0-2-288,2-3-800,0-2-352,0-4-992</inkml:trace>
  <inkml:trace contextRef="#ctx0" brushRef="#br0" timeOffset="-181862.174">4177 9142 3968,'6'5'1472,"-2"-4"-1120,6 2 160,-4-3 0,2 0-32,2-3 32,2 0 96,1-1 0,3-2-320,-3-4-32,0-2-32,-1-4 256,-3 2 64,-1 0-256,-1-2-96,-5 2-64,-4 3 0,-2 1 0,-6 1 64,-3 8 96,-2 2 160,-1 8-128,0 5 0,0 3-64,3 3 0,3 2 64,2 0 32,8-3-160,5 0-64,4-4-224,2-1 0,5-2-256,2-4-32,2-4-1248,4-4-544,3-4-1152</inkml:trace>
  <inkml:trace contextRef="#ctx0" brushRef="#br0" timeOffset="-181074.407">5039 9109 4608,'-5'8'1760,"5"-7"-1376,-2 4 608,2-5 160,0 0-288,0 0-96,0-2-96,0-2-32,2-2-352,-2-2 192,0-4 64,0 0-96,0-2 0,-2-2-192,0 0-96,0 1-64,-2-1-96,1 4 96,-2 0 0,4 4-32,-2 0-64,1 2-64,2 0 32,0 0-32,2 2-64,2-2 160,4-2 32,-2 0-96,3 0-32,2 0 32,2 1 0,1 0 32,0 1 0,-4 5 64,2 2 32,-1 8-32,0-2-64,0 5 32,-2 4-32,0 2 0,0 2 0,0 0 0,-2 1 0,-1-1 0,-1-2 64,0-4-384,-1-2-96,2-4-1440,1-4-544,-1-4-928</inkml:trace>
  <inkml:trace contextRef="#ctx0" brushRef="#br0" timeOffset="-180744.255">5366 8988 6656,'0'0'2464,"-3"-4"-1920,3 0 416,0 2 96,0-2-544,3 0-128,-2-2-160,2-2 0,1 0-128,2-2-64,3 1 0,3 0-32,-1 4 0,3-2-160,1 5 32,-1 4 256,-1 5 160,0 0-128,-4 7-96,-2 4-32,-7 4 32,-3 0-32,-3-1-32,-3-1 32,-2-4-32,-1-6-96,2-6 64,1-4-480,-1-6-128,4-4-736,2-4-320,1-2-1312</inkml:trace>
  <inkml:trace contextRef="#ctx0" brushRef="#br0" timeOffset="-180440.102">5714 8896 6016,'2'-5'2272,"-2"0"-1760,0 4 544,0 1 224,0 0-448,0 0-96,0 1-288,-2 5-128,-1 2-160,1 2-128,0 2 0,2 4-128,0 2 64,2 0 32,0-1 64,3 1-32,0-2-32,-1-2-608,1-1-320,1-6-672,-2-1-256,-4-6-992</inkml:trace>
  <inkml:trace contextRef="#ctx0" brushRef="#br0" timeOffset="-180122.83">5702 8867 5760,'-2'-6'2176,"4"2"-1664,-4 4 448,2 0 128,0 0-128,0 0 0,2 1-416,3 2-160,-1-1-224,3 0 32,0-2 0,4 0-160,0 0 0,2 0-32,1 0 0,-1-2 0,1 2 64,-1 0 32,-2 4 32,0 1-64,-3 4-64,-2 1 32,-2 4 32,-1-1-96,-1 5-64,0 2 128,0 0 32,3-1-96,-3-5 32,0-1-704,3-2-320,1 1-1600,1-4-1760,2-4 1152</inkml:trace>
  <inkml:trace contextRef="#ctx0" brushRef="#br0" timeOffset="-179677.14">6051 8938 5248,'2'-8'2016,"2"4"-1568,-4-2 512,0 6 160,0-4-192,0 3 0,-1-2-160,-2 3-96,1 3-352,-2 2-64,-1 4-32,-2 0-32,3 5 32,-1 2-288,3 2-96,2 0 96,2-3 64,3-1 32,-1-2-32,3-2-128,0-4 0,0-2 0,1-6-32,1-4 128,-2-2 64,0-3 0,0-4-32,-3 0 32,-2 1 32,-2 1-32,0 3-32,0 3 32,-2 1 32,-1 2-32,3 4 64,0 2-64,0 4-32,3 3-64,-1 4 32,2 3 32,1-1 64,0 3-544,1-2-192,3-2-1248,0-2-448,0-4-576</inkml:trace>
  <inkml:trace contextRef="#ctx0" brushRef="#br0" timeOffset="-178941.078">6375 8900 6528,'-2'0'2464,"-1"0"-1920,-1 0 64,2 0-64,-1 0-160,-1 2 96,0 1-192,-3-2-96,2 3-96,1 2 0,-1 0 0,1 2-32,2 2-64,-1 0 32,6 0-32,-1 0-96,0 0 64,3-2 32,-1-2 0,1 0 0,1-4 0,1-2 0,-3-4 64,3 0-32,-2-4 64,-1-2-64,1 0-32,-1 0 160,1 0 32,-3 0 64,-2 4 64,2 0 32,1 2 32,-3 4-128,0 4-96,0 6 0,0 4 32,1 8-96,2 6 0,2 3-32,-1 3-64,0 6 32,1-1-32,-4 3 0,2 2 0,-3 2 0,-3-4 0,-1-5 128,-2-3 160,-3-5-224,-2-5-32,-5-4 32,-2-7 32,0-8-128,-2-3 32,2-8-160,1-8 32,1-6 0,2-4-32,3-1-224,2-1-96,5 0-800,1 0-288,3-2-2016</inkml:trace>
  <inkml:trace contextRef="#ctx0" brushRef="#br0" timeOffset="-178560.088">6268 9230 3328,'-5'4'1312,"7"-6"-1024,1 2 288,-3 0 32,0 0 128,2-2 192,3 0-224,1-2-96,1-4-352,4-2-32,2-2 96,5-2-128,0-4-32,2-3 0,3-3-32,1-6-64,3 2-64,0 4 32,-3 1-32,-1 1-992,-4 2-384,0 4-1280</inkml:trace>
  <inkml:trace contextRef="#ctx0" brushRef="#br0" timeOffset="-178005.482">6639 8823 3968,'0'-2'1568,"0"4"-1216,0-4 480,0 2 96,0 0-32,0 4 96,0-2-352,0 2-128,0-2-288,0 2-96,0 0 64,0 2-32,2-2 0,0 3-32,4 2 0,2-1-160,3-2-32,0-1 32,0-3 64,2-2-64,-1-2 0,-2-2 224,2-1 128,-1-1 32,-2-2 96,-3 0-160,2 0-32,-7 2 64,2 2 32,-3 0-32,0 2 32,0 2-128,-3 2 32,2 2-96,-2 2 64,1 6-128,-1 4-64,-1 4 64,0 5 64,-1 5-64,1 4 0,-1 0-32,1-3 31,-3 1 65,-2 2 64,0-3-32,-2-1-32,0-2-192,0-4 32,-3-2-160,3-4-32,-2-4-543,2-4-257,1-6-512,1-4-288,3-3-1920</inkml:trace>
  <inkml:trace contextRef="#ctx0" brushRef="#br0" timeOffset="-177591.719">6983 8789 4352,'4'-12'1664,"0"8"-1312,1-1 640,-2 2 224,-2 1-32,-1 2 64,5 2-384,-3 2-160,-2 4-384,0 2 64,0 4 64,0 4-160,-2 4-96,2 4-96,0-1 0,0-1-64,0 0 64,0-4-352,2-4-128,-2-4-736,0-5-320,0-7-1504,0-1-1152,0-5 1600</inkml:trace>
  <inkml:trace contextRef="#ctx0" brushRef="#br0" timeOffset="-177341.368">6885 8782 6656,'-14'-7'2464,"14"5"-1920,-2 0 416,2 2 96,4 0-320,3 0-128,4 0-320,5-2-128,6 1-96,2-4-64,1 1 32,0-4-1536,1 2-640,4 2-1184</inkml:trace>
  <inkml:trace contextRef="#ctx0" brushRef="#br0" timeOffset="-176691.081">7690 8857 5376,'3'0'2112,"-3"0"-1664,13 1 448,-10-1 160,3-1-256,1-1 0,4-5-256,-2 3-64,7-7-288,-3 1 96,5-10 32,-4 4 32,1-10 32,-1 4-64,-4-1 32,-1 3 96,-4 0 32,-3 2-64,-4 5 63,0 0-127,-5 9-32,1 1-192,-6 10-96,3-1-96,-2 18 32,2-4 32,0 9 0,3-5-96,3 9 0,1-8-96,4 1 32,1-6 96,6-2 32,-3-4-64,7-7 0,-1 0 65,-1-7-1,-2 0 32,-4-7 0,-1 4 0,-7-4 0,2 2 63,-7-1 33,2 2-255,-1 2-65,1-1-1216,3 2-480,1-2-2144</inkml:trace>
  <inkml:trace contextRef="#ctx0" brushRef="#br0" timeOffset="-176270.25">8184 8929 6784,'-4'-3'2624,"4"3"-2048,-2-6 768,2 6 256,0-4-480,0 0-160,0-3-544,0-2-288,2-1-64,-2 2-64,4-2 0,1 3 0,6-1 0,-2-1 0,7 4 64,-3 0-32,5 5-32,-2 0-128,2 5-64,2 4 96,-7 4 32,-7 1 128,-6-3 96,0-1 0,-8 6 0,1-2 32,-9 0 32,3-2-192,-3-6-64,3 0-640,0-8-224,1 0-288,3-6-96,1 0-640,3-4-288,1 2-576</inkml:trace>
  <inkml:trace contextRef="#ctx0" brushRef="#br0" timeOffset="-175603.033">8509 8916 4992,'-5'4'1920,"5"-4"-1504,-7 6 672,7-6 256,-2 4-320,0-2-32,-1 0-384,1-2-128,0 0-256,0 0-96,-1-4 0,2 0-64,1 0-64,0 0-64,4-2-32,0 2 64,5-2 64,-2 2 0,7 2-32,-4 1-128,6 1 0,-3 0 64,-1 3 32,-3 1 32,-7 4 64,0-2-96,-6 7 0,-1-4 96,-4 3 96,1-2-128,-1 0-32,-1-2 0,4 0 64,-1-3-96,2 2-64,1-3 64,4-2 0,0-1-64,3-2 0,-2-1 64,6-5 0,0 2 32,4-7 0,-2 2 0,4-8 64,3-6 32,-7 0 96,-5 0 256,-5 1 96,-8-1 96,-5 0 64,-4 0-384,0 0-192,1-1-64,1 1-64,2-2-160,6 2 32,1 0 0,5 2 64,2 2-192,6 3-64,5 1-608,5 4-192,6 2-992,5 4-384,5 2-448</inkml:trace>
  <inkml:trace contextRef="#ctx0" brushRef="#br0" timeOffset="-175205.098">8779 8922 5888,'6'-10'2272,"-1"4"-1760,-3-4 480,0 9 160,3-6-352,-1 1-96,0-4-192,1 1-64,0-3-256,1-2-64,-1 0 64,2 0-96,-3 2-64,1 2 64,-1 2 64,1 4 128,-1 4 64,0 4-32,3 4-32,0 2-96,0 4-32,-1 2-96,1 4-64,0 0 32,-1-1 32,3 1-320,0 0-128,2 0-1024,1-4-352,-2-2-2080</inkml:trace>
  <inkml:trace contextRef="#ctx0" brushRef="#br0" timeOffset="-174708.422">9196 8799 5888,'-1'-4'2176,"-2"4"-1664,1-2 672,-1 2 288,-1 0-416,0 2-32,-3 0-320,0 0-128,-1 2-320,0 0-32,2 2 96,-3 4-256,0 1-32,0 6 96,3 0 64,1 3-64,1 0-32,1-2-96,3-2-32,5-2 32,-1-4 0,3-2-96,2-6 64,2-4-32,3-4-64,-1-4 160,0-6 32,0 0 0,-1 0-64,-3-2 32,-3 3 32,-1 3 32,-5 0 96,0 3 31,-2 4 97,-1 3-96,1 2-64,0 4 0,2 2-32,0 4-64,0 4 32,2 1-64,0 4-32,3-2-192,1 3-32,2 0-671,0-2-225,3-3-1056,0-2-448,3-7-928</inkml:trace>
  <inkml:trace contextRef="#ctx0" brushRef="#br0" timeOffset="-174373.199">9436 8787 5888,'1'-14'2176,"2"6"-1664,-1-3 672,1 8 288,-3 1-128,0 2 64,0 5-416,-3 4-224,-2 3-416,1 6-160,0 4-64,2 2-160,-1-2 32,3 2 0,0-3 0,3 2 127,-1-4 161,2-1-32,0-4 32,4-4-160,-2-6-32,3-7 96,0-2 96,2-7-64,3-4-64,-1-4-64,1-2 0,1 2-640,1-4-256,-5 5-735,-2 3-289,-5 8-4608,-4 4 2208</inkml:trace>
  <inkml:trace contextRef="#ctx0" brushRef="#br0" timeOffset="-174133.831">9505 8878 8832,'-9'17'3328,"11"-10"-2592,-2 3 384,2-2-64,1 1-288,1 0-1,3 3-479,1 2-192,4 0-64,1 2-32,5-2 64,2 0-1439,5-3-577,0-1-256,1-1 64,1-4-992</inkml:trace>
  <inkml:trace contextRef="#ctx0" brushRef="#br0" timeOffset="-173799.722">9788 8998 7168,'-4'0'2720,"4"0"-2112,-2-4 608,2 1 96,0 0-384,0-4-160,0 0-160,2-3-64,1-2-288,1-2-32,0 0-1,3 0-95,0 0-32,2 3-32,4 1-64,3 2 32,4 2-32,2 2-96,3 2 64,0 4-128,-2 4-31,-2 2 95,-5 6 32,-5 3-288,-7 10-96,-6 4 416,-10 3 320,-3 1 511,-5-3 193,-2-4-224,2-4-128,-1-10-576,1-9-256,-2-6-928,2-9-383,0-12-1217,0-6-512,-2-10-384</inkml:trace>
  <inkml:trace contextRef="#ctx0" brushRef="#br0" timeOffset="-158195.287">132 10576 4096,'-10'-4'1568,"14"4"-1216,-8 0 256,4 0 96,0 0-224,0 0 64,4 0-128,-2 0 0,2-6-224,0 3-64,-1 1 0,0-4 0,1 2 64,-1-1-96,0 1-64,-3 2 0,0 2 32,4 6-32,-4-1-32,0 5 32,0 1 32,0-2-32,0 0 64,0 0-64,0-3-32,0-1-64,0-5 32,0 0 32,0-2 0,3-1-96,0-3 64,0-3 32,1-3 64,0-5-96,-2 2 0,2 0 32,-4 0 0,0 3 64,-4-1 32,2 5-32,-2-1 32,-3 3 0,1 6 32,-1 2 64,0 8 32,1 1-96,2 8-96,0 2 0,2 3-32,-2 2 0,4-5 0,4-3 0,-2-7 0,6-4-160,-2-7-32,1-3 96,0-3 96,-1-3 32,1-1-32,-3 2 32,-4-1-32,0 0 64,-4 1 96,0-5-64,1 7-64,-3 4-96,2-2 32,1 1 32,-4 3 0,1 3 0,2 3 0,0 0 0,2 3 64,2 0-96,0 0 0,0 0-832,2 2-288,6 5-1696</inkml:trace>
  <inkml:trace contextRef="#ctx0" brushRef="#br0" timeOffset="-151288.75">755 10879 2816,'-3'0'1120,"3"-2"-864,-3 2 512,3 0 128,0-4-288,0 1-32,0-3-192,-4-3-64,2-3-192,2-3-32,0-2 96,-8-4 32,4-3 32,2-3 0,-2 0 0,1 1-64,-4-1 32,1-1-64,-1 2 64,0-1-192,0 0-96,1 3 96,-2 1 32,2 2 0,0 0-64,2 3-64,1 3 32,0 1-32,3-1 0,0 2 64,0 1 0,3 1 0,0-2 64,1 2-32,2-1-32,4 0-64,7 0 32,3 0 32,8 0 0,1 0 64,5 0 32,-1 3-32,1 3-64,-1 0-416,-2 4-128,-5-1-928,-2 3-1504,-5 5 352</inkml:trace>
  <inkml:trace contextRef="#ctx0" brushRef="#br0" timeOffset="-150905.779">1148 10555 4480,'0'0'1760,"0"2"-1376,0 7 256,0 1 64,0 1-288,0 4 0,3 6-160,0 6 0,0 5-160,1 6 0,2 8 32,2 1-64,2 4-64,0-4 32,-4 1-32,1-3 0,-1 0 64,2-3-896,-2-10-352,0-11-1280</inkml:trace>
  <inkml:trace contextRef="#ctx0" brushRef="#br0" timeOffset="-150522.799">1191 10641 3712,'-10'-12'1408,"10"6"-1120,-4 6 288,4 0 128,0 0-224,0 0 0,0 0-288,0-3-64,0-3-64,4 0 32,0 0 64,2-3 128,4 0 64,3 1-96,1-2 0,2 7-224,1 1-32,1 2 64,-2 2 96,1 7-64,-1-3-64,2 3 0,-6-1-32,-1 5 64,-5 2 96,-6 0 0,-6 3 0,-5-1 32,-1 1 32,-2 0-192,-3-3 0,3-4-192,2 2 32,-2-5-864,4-1-352,3-1-1312</inkml:trace>
  <inkml:trace contextRef="#ctx0" brushRef="#br0" timeOffset="-150043.071">1694 10593 4480,'-7'-6'1664,"4"0"-1312,-1 3 224,2 3-64,-2-2-96,0-2 0,0-2-96,-2 6 32,0 0-192,-1 6-96,0-2 32,0 1-64,4 7-32,-6 3 32,5 3-32,4 0 0,0 3 64,0 0 32,4-1 32,5-6-224,-2-1-64,3-4-32,-1-6 128,5-6 32,0-6 96,-1-6-32,-3-6-32,0 0 288,-4 1 192,2-5-96,-4 8 32,-4 2 32,0 6 32,0 6-128,0 9 32,0 6-288,-4 6-64,4 5-32,0 4 0,4 1-96,-2-2 64,5-5-672,3-3-320,4-3-768,-2-6-320,6-3-352</inkml:trace>
  <inkml:trace contextRef="#ctx0" brushRef="#br0" timeOffset="-149420.744">2012 10533 4864,'4'-12'1824,"-4"7"-1408,0 1 448,-4 4 160,4 0-288,0 4-32,-4 1-352,2 5-64,-2-1-160,0 2-96,2 1 0,-6 3-32,6-3 64,-2-3-96,0 0 0,4-1 32,0-1 0,0-1 0,0 0 0,0-6 0,0 3 64,0-3-96,0 0 0,0 0 96,0 0 96,-3-3-128,0-1-96,0 4 32,-1 0 0,1 0 32,-4 4 64,3-1-32,2 3-32,-6 2-64,6 1 32,-2 3 32,0 1 64,1 2-96,3 2 0,3 0 32,1 2 0,2-4 0,4 0 0,4-7-96,-1-1 64,5-7-32,-2-3 0,1-7 64,-3-1 64,-2-8-32,-2-2-32,-2-2-64,-5 2 32,0-3 32,0 7 64,1-2-32,-4 4-32,0 7 96,0 8 128,0 8 32,0 5-128,0 4-64,0 10-128,0 6 32,3 9 32,0 6 64,5 2 32,-2 4 32,0-1-160,2 7 32,-2-3-576,4 0-256,-3-8-1248,-1-7-1632,4-12 896</inkml:trace>
  <inkml:trace contextRef="#ctx0" brushRef="#br0" timeOffset="-149001.749">2169 10581 3456,'-6'9'1312,"2"0"-1024,2 2 128,2-5 64,-4 1-96,4-4 96,0 0-64,0-3 64,0 0-64,4 0 0,-2-3-224,6-3 96,-2 0 32,0 0-96,5 3-64,2 0 0,0 0-32,1 3-64,3 3-64,-1 3 32,2 2 32,-6 2-32,2-1 64,-4 2-64,-3 2-32,-3 1 160,-8 1 128,-3 0 32,-3 2 64,-4-2-128,-2 1 0,-1-1-224,0-4-32,0-2 0,1-3 0,2-2-928,1-4-320,3-6-1792</inkml:trace>
  <inkml:trace contextRef="#ctx0" brushRef="#br0" timeOffset="-148384.513">2652 10686 2816,'-4'-15'1120,"2"5"-864,2-1 416,0 5 128,0 0-224,0-1 0,-4 2-64,1-1-32,3 2-32,-4 2-32,1 2-224,0 2-64,-1 5 64,4-1-32,0 6 0,0-1-96,0 2 32,4 2-64,-1-1-32,0 1 32,4 0 32,-1-4-192,2-1 32,-2-7 32,4-3 96,0-6 0,0-3-32,1-4 32,-5-1 32,0-1-96,2 0 0,-2 4 320,-2 2 160,-1 3-64,-3 6 32,3 6-128,1 5 64,-1 4-256,-3 6-64,3 6-32,0 3 64,5 0-96,-2 0 0,0-7-384,2-4-160,2-8-1024,0-5-416,-1-6-512</inkml:trace>
  <inkml:trace contextRef="#ctx0" brushRef="#br0" timeOffset="-147919.749">2990 10557 4608,'-6'-2'1760,"2"2"-1376,-2 6 320,6-4 32,-4 7-288,1-3-32,0 0-160,0 3-96,-1 0-64,4 3 0,0 0 0,4 0-32,-1 2-64,3-1 32,1-2-32,4-1-96,1-5 0,2-2 64,-1-3 0,5-3 32,-6 0 64,2-3-32,-4 0 64,0-3 64,-3 3 64,-1 1 96,-2 1 128,2 4-128,-6 0 64,4 7-160,-1 5 32,-3-1-160,0 4 0,4 4-96,-1 0-32,0 2-32,1-2 0,-1-2-96,0-2 32,4-6-704,0-3-256,-1-6-576,2 0-1600,-2-2 448</inkml:trace>
  <inkml:trace contextRef="#ctx0" brushRef="#br0" timeOffset="-147565.703">3255 10706 4608,'4'3'1760,"-2"0"-1376,6 5 160,-2-4 0,1-1-320,3-3-64,4-3-32,2-3 64,4-3-96,1 1-128,-1-5 0,0 1 96,-3 1 32,-5-2 160,-4 5 96,-5-5 0,-3 5 96,-7-1-32,-3 0 0,-3 3-160,-1 2-96,-6 2-64,4 4 0,-1 5-64,1 7-32,2 5 32,0 2-32,4 3-96,3-1 64,4 1-32,6 0-64,4-4 0,7-1 96,2-8 0,4-5 96,1-2-192,-1-4-32,7-4-864,-5-2-352,-1 1-1344</inkml:trace>
  <inkml:trace contextRef="#ctx0" brushRef="#br0" timeOffset="-147197.689">3701 10561 5248,'-4'-4'2016,"2"4"-1568,-2 0 288,4 0 32,0 0-320,-4 0-32,1 0-224,0 0-64,0 0-64,-1 4 32,1 1 0,0 5-32,-1 1 32,0 7-64,2 0-32,-2 3 32,4 0-32,0 0-96,4-1 0,2-2 64,1 0 0,3-6 32,0 0 0,0-3 0,4-3 0,2-1-352,1-1-96,-1-4-1344,5-4-1600,-1 2 768</inkml:trace>
  <inkml:trace contextRef="#ctx0" brushRef="#br0" timeOffset="-146853.412">3929 10500 4096,'0'-15'1568,"0"13"-1216,0 2 384,0 0 96,0 0-192,0 6 32,0 5-256,0 1-96,0 7-160,4 1-192,-2 10-64,2-3 64,0 0 64,-2 3 0,2-4-32,3-1 32,3-8-32,0-2-96,0-7 64,0-8-32,3-5 0,1-7 64,0-3 64,-2-6-96,-2 0 0,1 0 32,-1 4 64,-4 2-256,2 0-32,-6 0-1504,-2 6-1440</inkml:trace>
  <inkml:trace contextRef="#ctx0" brushRef="#br0" timeOffset="-146680.87">4013 10682 5120,'6'19'2016,"1"-8"-1568,6 4 0,-3-9-96,4 3-224,3 0-96,-1 0 0,1 0 32,3-3-1088,0 0-416,0-3-640,1-3-224</inkml:trace>
  <inkml:trace contextRef="#ctx0" brushRef="#br0" timeOffset="-146266.98">4310 10557 4352,'-2'-6'1664,"2"3"-1312,-4 3 480,4 0 192,0 3-384,-4 3-32,2 0-288,2 3-64,-4 0-128,4 3-160,0 3 0,0 0 32,4 3 64,2 0-96,0-4 0,5-1 32,2-2 0,1-5 0,-1-6 0,1-2 0,2-5 0,-3-1 0,1-5 64,0-1-96,-4-1 0,0 0 160,-3 2 64,-1 5 0,0 2 32,-2 3 0,0 3 96,-2 6-96,2 3 32,0 6-160,-1 2-64,0 4-96,4 3 32,-1 1 96,4-6 32,0 0-544,0-7-160,4-3-1408,-1-7-1728,5-2 768</inkml:trace>
  <inkml:trace contextRef="#ctx0" brushRef="#br0" timeOffset="-145781.279">4723 10506 4352,'0'-2'1664,"0"2"-1312,-3 2 576,3-2 160,0 6-384,-3 1-128,3 1-288,-4 5-32,4 2-160,-4 6-64,4 2 64,0 1-224,0 3 32,4-4 32,0-2 32,2-3 32,1-3 0,-1-7 0,4-1 0,0-7 0,0-7 0,4-1-96,-1-3 64,1-4 32,-4-4 0,0 2 0,0-2 64,-3 2 32,-1 2 32,2 0 288,-6 3-96,2 3 64,0 3-160,-4 6-64,6 4 0,0 7-32,1 4-160,0 6 32,3 2 0,1 2 64,-1-2-32,2 1-32,2-7-480,-4-4-224,1-10-1504,-5-9-1600,0-6 992</inkml:trace>
  <inkml:trace contextRef="#ctx0" brushRef="#br0" timeOffset="-145564.744">4740 10250 3968,'4'0'1568,"-2"4"-1216,8-4 192,-2 0 32,5 0-320,3 0-64,8 0-1184,3 0-448,3 2-352,0 2-32</inkml:trace>
  <inkml:trace contextRef="#ctx0" brushRef="#br0" timeOffset="-144482.633">5742 10477 4480,'-4'0'1760,"4"0"-1376,0 3 320,0-3 32,0 3-416,0 3-96,-4 0-32,4-1 32,0 1-96,0 4-32,0 1 32,0 4-64,0 4-64,0 4 32,4 1 32,0-6-96,2 0 0,2-1-32,1-2 0,1-3 128,4-6 32,0-6-32,2-3-64,1-2 96,-5-5 0,2-1 224,-4-4 128,1 0-96,-5 3-32,0-1 64,2 5 96,-6 1-192,-2 7-32,0 0 0,0 10 0,4 1-128,0 8-96,0-2 0,-2 4-32,5 0-96,0 1 64,0-3-736,3 0-320,0-7-704,0-3-224,3-9-576</inkml:trace>
  <inkml:trace contextRef="#ctx0" brushRef="#br0" timeOffset="-143882.033">6084 10563 4224,'-8'-15'1664,"6"9"-1312,-2 4 416,4 2 160,0 0-192,0 0-32,0 0-320,0 0-96,0 6-160,0-1-96,0 5 0,0 1-32,0 4 0,0 3 64,0 3 32,4-1-32,-4 5-64,0-2-128,0 1 0,0-3 64,0-6 96,0-3-160,0-7-32,0-5 64,0-2 32,2-7-32,-2-3 64,0-3 32,0-2 0,-2-2 64,-2 4 32,0 0 32,-2 4 64,0 1 32,-1 2 96,3 1-96,1 5-64,0 2-160,3 0 0,0 0 0,6 9 64,7-1 32,-3 2-128,4-5-32,0-1 32,3-2 64,-1-2-64,1-2 0,-4-7 32,4-1 64,-3-1-32,-1-1-32,-3-1 160,0 5 32,-4-1 128,2 3 32,-6 3-32,2 9 32,0 6-256,-4 6-128,0 3 64,0 3 96,0 2-192,2 1 0,2 0 0,0-3 32,-1-3-672,4-6-320,-1-7-480,1-5-128,3-6-928</inkml:trace>
  <inkml:trace contextRef="#ctx0" brushRef="#br0" timeOffset="-143632.791">6442 10548 5120,'3'-8'1920,"1"1"-1504,-4 5 416,0 2 96,0 0-192,0 0 32,0 5-288,0 1-128,0 3-192,4 3-64,-4 12 32,2-3-64,-2 2-64,4 5 32,0 1 32,-4 1-192,2 0 32,2-7-672,0-4-288,-2-8-608,-2-5-1632,0-6 448</inkml:trace>
  <inkml:trace contextRef="#ctx0" brushRef="#br0" timeOffset="-143438.347">6359 10542 5120,'-14'-15'1920,"10"13"-1504,2-2 480,2 4 64,0 0-352,2-2-32,6 2-256,4 0-128,5 0-96,3 0-96,0 0 96,4 0-128,-1 0 0,4 2-736,-3 2-320,-4-2-1760</inkml:trace>
  <inkml:trace contextRef="#ctx0" brushRef="#br0" timeOffset="-143017.436">6700 10712 3072,'20'0'1120,"-10"-3"-864,7 0 64,-10 0 64,6-3-192,1-3 64,0 1-96,2-7 64,-3 0 0,1 0 96,0 0 32,-5 0 32,-2 0 224,-4-3 64,-6-3-320,-4 6 64,-2 0 96,-5 4-192,0 5-32,1 6-32,-3 6 64,2 5-224,0 8-64,1 4-32,6 9 0,4-1-96,6-1 64,4-4-32,3-2-64,7-3 96,3-3 64,0-7 0,3-1 64,1-7-640,-1-3-256,-3-3-640,1-3-256,1 0-480</inkml:trace>
  <inkml:trace contextRef="#ctx0" brushRef="#br0" timeOffset="-142769.134">7160 10516 4864,'-11'3'1824,"11"-1"-1408,0 8 384,0-5 32,0 5-320,0 1-64,0 10-128,0 0 32,0 9-192,0 6-160,0 5-96,0 4-32,3 0 0,1 0-1056,0-5-480,-2 0-768</inkml:trace>
  <inkml:trace contextRef="#ctx0" brushRef="#br0" timeOffset="-142400.123">7213 10498 4864,'-10'-15'1824,"10"9"-1408,0 3 160,0 3-32,0 0-128,0-4 64,3 2-192,0-1-96,5 0-96,-2 0-96,4-1 32,4 4-32,2 4 0,1 5 64,3 0 32,-3 3-32,-1 3 32,-2 0-64,-4 2 64,-3 4 0,-4 3 32,-6-3-64,-4 0 32,-3 0 0,-4-4 32,1-5-160,-3-3 32,-2-5-224,6-10-96,1-7-1024,4-2-480,7-2-608</inkml:trace>
  <inkml:trace contextRef="#ctx0" brushRef="#br0" timeOffset="-138708.793">7926 10379 3200,'-3'-9'1216,"3"5"-928,-6-2 544,2 6 224,1 0-192,-4 0-96,-3-2-256,0-1-64,0 3-256,0 0-64,-3 0 64,-1 0-32,-2 3 64,2 3-64,-5 3 0,-3 5-96,3 5 32,-1-2-64,0 4-32,3-3-64,3 3 32,4 0-32,0-4-64,7 2 96,3-4 64,7-4-64,7 4-64,2-6 64,3-6 0,5-3-128,7-3 32,2-3 128,7-6 64,1-5 0,-1-2 32,-3-1-64,-4-1 64,-3 0 0,-3 0 32,-7 0 192,-6-3 192,-5 3-64,-2 0 64,-7 4-288,-7 2-64,-2 0 96,-9 3 160,-2 3-224,-3 1-32,-3-2-96,-1 1-64,-1 3 32,5 1-32,-1 1-96,1 4 64,3 4-192,4-2-96,-5 4-608,8 1-192,4 1-2048,1 5-1024,4-2 2048</inkml:trace>
  <inkml:trace contextRef="#ctx0" brushRef="#br0" timeOffset="-138310.595">7843 10268 3712,'0'-3'1472,"0"3"-1120,0 0 288,0 0 160,0 0-160,0 0-64,0 6 32,0 0 64,0 3-352,0 3 96,3 3 32,1 6-96,-4 9 32,0 2-224,3 8-32,-3 1-64,0 9-64,0 10 32,0 5 32,3 3-32,1-2-32,-1-3-64,0-3 32,4-3-320,-3-4-160,2-2-384,-2-4-96,-2-8-384,2-4-1504,-4-4 224</inkml:trace>
  <inkml:trace contextRef="#ctx0" brushRef="#br0" timeOffset="-137657.375">8258 10521 3328,'4'-2'1312,"-4"4"-1024,3 2 480,-3-4 224,7 2-352,-1 2-96,4-2-192,1-2-64,2-2-160,4-4 64,-1-3 0,5-3 0,-1-3-32,-4-6-32,-2-3 0,-4 1 352,-3-2 160,-7 4-64,-4 4 64,-6-1-160,-3 6-32,-3 3-64,-5 6 0,-3 6-128,-2 6-96,-1 6-64,3 8 0,1 7 0,3 3 32,10 3-160,3-1-32,7-2-64,7 0 0,7-4 0,2-8 96,4-6-64,1-2-32,5-7-480,1-4-160,0-4-384,-1-2-96,1-1-608,1-5-1440,-5 2 576</inkml:trace>
  <inkml:trace contextRef="#ctx0" brushRef="#br0" timeOffset="-137207.537">8694 10394 3968,'0'-15'1472,"0"9"-1120,6-1 640,-6 5 320,-2-2-288,-2 2-96,-3 2-128,1 0-32,-1 2-416,-4 4 0,5 3 0,0 3-128,-2 3 32,6 0-96,-2 4 0,1-2-256,6 0 0,1-2 32,2 0 96,4-3 0,7 1-32,0-5-64,2-5 32,2-3-32,-1-3-64,0-5 160,0-5 32,1-1-96,-5-7 32,1-3 64,-4 0 32,0 1 32,-3 2 0,-2 6 128,-2 5 96,-2 5-64,-4 5 0,0 9-160,0 6-96,0 2 0,0 4-32,0 3 0,0 0 64,3 2-32,3-1-32,1-5-608,0-1-320,-1-2-576,2-5-192,-2-6-1568</inkml:trace>
  <inkml:trace contextRef="#ctx0" brushRef="#br0" timeOffset="-136958.203">8801 10224 4480,'-24'-12'1664,"14"12"-1312,-2 0 416,8 3 64,-6 0-192,3 3-32,1 0-224,2-1 0,11-1-288,3-4-64,6-6-32,4-1 64,1-1-32,3 2-32,-1-1-320,3 2-192,2 2-672,-9 0-288,-1-1-768</inkml:trace>
  <inkml:trace contextRef="#ctx0" brushRef="#br0" timeOffset="-136510.121">9341 10275 3968,'-4'-4'1568,"4"4"-1216,-3 0 384,3 0 96,0 0 32,0 0 96,-3 0-160,-1 0-32,2 0-416,-2 0 128,-4 4 160,6-2-160,-8 7 64,3 1-192,-7 7 32,4-2-224,0 15-32,0-7-64,4 7 32,-1-5-128,14-2-64,-4-2-32,10-6 0,1-4 0,6-1 96,-3-5-576,9-1-128,-3-4-1760</inkml:trace>
  <inkml:trace contextRef="#ctx0" brushRef="#br0" timeOffset="-96537.471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-94765.036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-94495.757">14073 2723 4224,'-2'-8'1664,"2"6"-1312,-3 1 704,3 1 256,0 3-416,-2 1-192,0 2-160,2-2-32,-2 6-256,-1 8-96,1 2 32,2 9-96,0-6-64,0-3 0,2 12 32,1 14-32,-1-4-32,0-2-608,0-10-256,1-6-1536,-1 6-1376,0 2 1184</inkml:trace>
  <inkml:trace contextRef="#ctx0" brushRef="#br0" timeOffset="-94165.638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-93659.995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-92913.026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-92443.28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-92063.25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-90829.39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-90464.363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-90080.391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-89714.277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-89460.927">17654 2665 4608,'-7'4'1760,"4"-2"-1376,2 1 384,1-2 160,0 3-64,0 2 64,0 3-384,0 0-96,0 7-256,0 4-64,-3 8 0,1 8 0,-1 7 64,2 1-96,-4-7-64,3-9 64,-3 8 0,1-6-256,-3 6-128,2 4-1408,4-16-640,-2-4-416</inkml:trace>
  <inkml:trace contextRef="#ctx0" brushRef="#br0" timeOffset="-89090.86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-88595.187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-88048.622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-87393.397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-86823.919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-86493.759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-86056.937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-85807.597">21443 2604 4608,'5'-17'1760,"-5"11"-1376,2 1 448,0 3 128</inkml:trace>
  <inkml:trace contextRef="#ctx0" brushRef="#br0" timeOffset="-85658.903">21450 2580 10208,'-2'10'928,"-3"5"-480,-1 4-288,-1 2-64,0 3 0,1 2 96,1-2-160,1-1-32,-1-2 0,3-1 0,-1-4 64,3-4 32,3-4 96,4-4 32,4-6-192,7-3 0,2-8 96,3-4 160,-1-6-224,1 2-96,-3 1-1280,-7 0-544,-4 3-1408</inkml:trace>
  <inkml:trace contextRef="#ctx0" brushRef="#br0" timeOffset="-85503.451">21509 2738 5504,'2'10'2112,"7"-6"-1664,7 3-32,-10-3-96,6 2-224,-1 2 0,0 1-96,3 1-32,-1 0-1024,3 0-480,-1-3-640,4 3-192</inkml:trace>
  <inkml:trace contextRef="#ctx0" brushRef="#br0" timeOffset="-85172.337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-83436.81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-82536.14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-82018.60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-81659.524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-81425.19">14763 3770 5120,'2'-7'2016,"2"4"-1568,1-1 640,-3 4 256,0-2-96,-2 2-32,0 0-256,0 6-128,0 2-448,-2 7-160,0 5-32,-3 4-160,4 6-32,-2 1 0,1 3 0,2 4 0,0-2 64,0 0-192,0 0 32,0 0-1248,0-4-512,0-4-1888</inkml:trace>
  <inkml:trace contextRef="#ctx0" brushRef="#br0" timeOffset="-81036.192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-80558.475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-80241.225">15129 4140 5120,'-4'2'1920,"4"-2"-1504,-3 2 416,3-2 0,0 0-96,0-2-64,3-2-224,-1-4-128,5 2-160,4-8-64,5-2 96,6-2 32,5-2 96,5-2-224,1-2-64,1-2-96,0 0 0,-5-2-1760,1 4-800,-6 4-224</inkml:trace>
  <inkml:trace contextRef="#ctx0" brushRef="#br0" timeOffset="-79437.475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-79106.391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-78855.88">15986 3768 5760,'0'16'2176,"6"-6"-1664,6 6 192,-8-8 32,3 2-384,2 2-96,2 0-96,3-2 32,1 0-96,1-1-416,0-4-96,2-5-864,0-2-384,2-1-736,-5-4-352,0 4 1504</inkml:trace>
  <inkml:trace contextRef="#ctx0" brushRef="#br0" timeOffset="-78549.88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-63748.634">17238 3680 5888,'-2'0'2176,"2"0"-1664,2-1 320,-2 1 128,0 0-224,0 0-32,0 0-128,0 0 32,0 6-320,0-2-96,0 6 0,0-3-32,-2 7 0,-1-1-96,1 4-64,0-1-192,0 2-128,2-2-800,-3 1-320,1-4-1952</inkml:trace>
  <inkml:trace contextRef="#ctx0" brushRef="#br0" timeOffset="-63507.319">17065 3665 6528,'5'-5'2464,"-5"5"-1920,10-4 416,-7 4 96,6 0-256,-2 0-64,6-1-416,-1 1-192,3-3-96,-1 3-32,8-1 0,-6-1-224,6-2 0,-4 1-832,7-3-320,-5 1-1152,5-1-1216,-5 0 1184</inkml:trace>
  <inkml:trace contextRef="#ctx0" brushRef="#br0" timeOffset="-62946.815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-62607.723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-62357.355">17901 3730 6272,'-5'19'2368,"5"-19"-1856,5 15 448,-3-11 32,3 5-224,-1-3 0,3 4-416,0-3-128,6 3-160,-2-2-416,7-2-64,-4-2-1440,7-4-544,14-1-512</inkml:trace>
  <inkml:trace contextRef="#ctx0" brushRef="#br0" timeOffset="-62172.885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-61923.552">18614 3631 6400,'0'0'2464,"0"0"-1920,0 5 480,0-5 128,0 6-352,0 1-160,-3 3-288,1 0-160,-1 7-96,2-3-96,-2 6 32,1-4-32,2 4 0,0-3-160,-2 3-32,0-1-896,2-4-320,0-4-864,0-5-1376,0 1 832</inkml:trace>
  <inkml:trace contextRef="#ctx0" brushRef="#br0" timeOffset="-61678.203">18537 3676 4736,'-9'-14'1824,"9"14"-1408,-2-7 512,2 7 128,0-3-384,0 2-128,2 1-320,0 0-96,5 0-64,0 0-128,6 0 32,-2 0 32,12-2 0,7-2-928,-4 1-416,-1 2-1280</inkml:trace>
  <inkml:trace contextRef="#ctx0" brushRef="#br0" timeOffset="-61341.107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-60122.289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-59595.479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-59236.421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-58809.574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-58389.658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-58141.281">21397 3497 6400,'0'-10'2464,"1"6"-1920,6 0 64,-2 4-64,2-2-288,4 2 0,3 0-192,3 2-64,4 2 0,1 2 0,1 2 64,-1-1-1440,-2 3-576,1 4-736</inkml:trace>
  <inkml:trace contextRef="#ctx0" brushRef="#br0" timeOffset="-57869.09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-57571.885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-57142.035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-55807.602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-55557.27">14214 4673 7040,'3'0'2624,"-1"3"-2048,3 4 288,-3 0 0,0 3-512,-2 4-128,0 6-64,0 6 32,0 8-96,2 3-64,2 4 0,1-4-128,2 1 0,0 0 64,-1-6 64,-1 0-1280,-1-4-576,-1-4-1344</inkml:trace>
  <inkml:trace contextRef="#ctx0" brushRef="#br0" timeOffset="-55175.294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-54695.574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-54250.743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-53870.781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-53518.684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-53174.467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-52314.764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-51948.689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-51564.595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-51317.259">17353 4518 6144,'4'1'2272,"-4"-1"-1760,3 17 480,-2-14 160,-1 12-288,0-3-96,-1 14-256,-4 14 0,-2 4-288,0 1-64,1 5 32,1-2-32,0-4 0,1-5-192,2-8-32,-1-7-960,3-4-448,0-4-1920,3-8-1152,1-6 2112</inkml:trace>
  <inkml:trace contextRef="#ctx0" brushRef="#br0" timeOffset="-50956.222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-50469.52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-50036.552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-49787.351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-49616.774">18454 4438 7296,'-11'-2'2816,"13"0"-2208,5 4 0,-3-2-224,3-2-352,4-1-64,3 0 0,4-1 0,4 0 32,5 0-96,4-1 64,4 2-960,-2-1-384,1 0-1472</inkml:trace>
  <inkml:trace contextRef="#ctx0" brushRef="#br0" timeOffset="-49146.933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-18448.608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-17794.354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-17398.412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-17028.406">14592 6243 5376,'2'2'2112,"-2"-2"-1664,7-2 256,-7 2-32,9-3-160,-4 1 96,10-7-128,-2 2 32,12-6-288,13-8-128,1 1 0,-1-3 0,-3 0 32,-7 1 0,-4 1 64,-7 1-672,-9 9-224,0 2-1984,-14 2-1440,4 0 1568</inkml:trace>
  <inkml:trace contextRef="#ctx0" brushRef="#br0" timeOffset="-16776.079">14640 5950 7808,'-3'16'2976,"3"-16"-2304,6 27 512,-4-22 128,6 11-480,-3-3-96,7 8-352,9 8-160,4-1-128,4-6-96,-1 1 96,5-3-480,-3-2-224,-2-4-960,-2-3-416,-1-2-1792</inkml:trace>
  <inkml:trace contextRef="#ctx0" brushRef="#br0" timeOffset="-16522.757">15178 6034 5120,'5'-4'2016,"-5"4"-1568,0 4 224,0 1 64,-2 1-320,-1 5-64,0 8-128,1 1-64,-1 6-96,3 1 32,3-3 64,-3-3 0,5 15 64,0 14-128,0-2-64,0-3-160,1-4 0,-2-3-1056,-1-2-512,-1-4-864</inkml:trace>
  <inkml:trace contextRef="#ctx0" brushRef="#br0" timeOffset="-16197.504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-15708.93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-15078.235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-14711.25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-14122.819">17059 5840 4736,'0'-3'1824,"0"3"-1408,3-2 736,-3 2 192,1 2-224,-1-2-32,0 9-416,0-2-160,-1 14-288,-2-6-288,-2 17-64,-1 8 128,2-1 128,1-5-32,0-4-64,3-3-704,0-4-288,3-5-1088</inkml:trace>
  <inkml:trace contextRef="#ctx0" brushRef="#br0" timeOffset="-13695.96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-13258.128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-12172.036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-11922.572">18632 5971 6016,'7'11'2272,"-7"-11"-1760,23 16 352,-19-14 96,13 6-512,-5-2-64,8 3-256,-2 0-96,5 0-1504,-5-2-672,3 0-608,-4-1-256</inkml:trace>
  <inkml:trace contextRef="#ctx0" brushRef="#br0" timeOffset="-11512.799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-11259.155">19271 5908 6784,'-5'-21'2528,"5"21"-1952,-2-7 320,2 7 0,0 2-160,0 1-64,-3 4-448,3-3-128,-3 14-64,0-5 32,3 15 32,0-6-32,0 12-64,0-6 32,0 12-32,0-8-288,0 9-128,0-7-480,0 4-160,0-6-512,3 0-128,0-4-864</inkml:trace>
  <inkml:trace contextRef="#ctx0" brushRef="#br0" timeOffset="-10874.315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-10523.046">18632 6023 6784,'2'-7'2528,"-2"7"-1952,15-13 256,-13 13 32,13-11-448,-1 1-128,11-8-192,-4 2-96,4-8 32,-2 3-320,2-4-128,-4 5-1184,2 2-576,-5 2-544</inkml:trace>
  <inkml:trace contextRef="#ctx0" brushRef="#br0" timeOffset="-9907.688">19720 5821 4992,'4'-8'1824,"-4"8"-1408,9-5 672,-9 5 160,2 2-64,0 1 32,3-2-192,-2 1 0,2 6-576,-3-2 32,1 10-32,0-2-320,-3 8-32,0-4-96,0 9 64,0-4-448,0 2-224,0-5-896,0-1-320,0-3-1792</inkml:trace>
  <inkml:trace contextRef="#ctx0" brushRef="#br0" timeOffset="-9657.35">19615 5779 5632,'3'-5'2176,"-3"5"-1664,15-9 544,-12 9 128,7-2-416,-2-1-32,9-1-416,-1 1-192,3 1-96,-3-1-608,4 2-160,-4-1-1344,2 2-1760,-3 0 832</inkml:trace>
  <inkml:trace contextRef="#ctx0" brushRef="#br0" timeOffset="-9237.561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-8653.16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-8322.049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-8072.715">20625 5885 5888,'0'9'2272,"0"-9"-1760,7 14 416,-5-12 64,7 2-448,-5 1-64,8 3-160,-1 0-32,2 3-160,5 4-512,-6-3-224,-1-3-1728,2 2-1696,-4-1 1152</inkml:trace>
  <inkml:trace contextRef="#ctx0" brushRef="#br0" timeOffset="6857.14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7522.635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8468.984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8721.309">22660 5832 4480,'0'6'1760,"0"-6"-1376,-15 24 512,15-17 160,-7 9-320,0-2 0,-1 10-320,1-5-96,3 15-160,-1-8-192,5 12-64,0-9 64,5 12 64,-5-8 0,0 5 64,0-9-1408,0-1-544,0-5-768</inkml:trace>
  <inkml:trace contextRef="#ctx0" brushRef="#br0" timeOffset="9038.6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9477.331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9792.444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219.3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452.682">23595 6076 6016,'16'-10'2272,"-16"10"-1760,30-23 416,-23 20 64,13-11-448,-5 4-64,7-9-224,-4 1-96,6-2-64,-6 3-512,-3 1-128,-3 2-2176,-8-3-1504,-1 4 1696</inkml:trace>
  <inkml:trace contextRef="#ctx0" brushRef="#br0" timeOffset="10713.984">23592 5825 5120,'-4'17'1920,"4"-17"-1504,4 20 768,-4-16 256,3 8-256,1-1-32,8 9-512,-1-3-160,8 6-288,-4-3-192,12 3-32,-5-6-608,5 4-224,-5-4-2720</inkml:trace>
  <inkml:trace contextRef="#ctx0" brushRef="#br0" timeOffset="11936.848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2259.974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2628.98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2806.636">15226 6717 5888,'7'-4'2272,"-7"4"-1760,9 10 640,-9-10 128,0 16-512,0-2-96,0 20-352,0-8-128,0 14-96,0-6 0,0 20 0,0-13-32,0 5-64,0-6-64,4 3 32,-1-5-1088,1-8-544,0-3-1696</inkml:trace>
  <inkml:trace contextRef="#ctx0" brushRef="#br0" timeOffset="13122.67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3627.321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4007.426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4258.699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4478.113">16504 6803 5760,'-7'-16'2176,"7"16"-1664,0-7 544,0 7 192,4 0-352,-1 0-128,5 0-416,-1 0-224,9 0-96,-1 0 32,7 0 96,-2 0-704,9 4-320,-7-1-2624</inkml:trace>
  <inkml:trace contextRef="#ctx0" brushRef="#br0" timeOffset="14878.241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5058.895">17478 7145 6656,'11'-6'2464,"-11"6"-1920,18-24 544,-14 20 192,7-6-448,9-6-160,-2-4-384,1-1-128,0 2-96,0-2-64,-8-1 32,0-2-1536,-7-2-640,-4-2-1312</inkml:trace>
  <inkml:trace contextRef="#ctx0" brushRef="#br0" timeOffset="15239.338">17465 6756 6656,'-3'35'2464,"3"-35"-1920,27 53 608,-20-44 160,4 15-320,0-3-96,9 13-512,9 16-160,10-7-160,-2-3-64,1-4 32,0-2-3296,-5 4-2208,-2-5 1984</inkml:trace>
  <inkml:trace contextRef="#ctx0" brushRef="#br0" timeOffset="16410.286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7214.022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7829.373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8377.995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8791.889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8992.479">15852 8351 6784,'0'4'2528,"4"-1"-1952,-4 14 128,0-3-128,0 5-352,0 12-64,0 5-96,0 5 32,0 3-64,0-5-32,0 6 96,4-2-64,-1-7-32,1-2-320,0-7-192,-1-7-1440,1-6-1824,1-11 768</inkml:trace>
  <inkml:trace contextRef="#ctx0" brushRef="#br0" timeOffset="19316.48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21804.033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24285.39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25121.17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25714.578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26283.058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26760.8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26997.148">15977 9746 5888,'0'-3'2272,"3"6"-1760,1 4 640,0 0 128,-1 2-576,1 4-160,1 8-256,-3 5-128,3 12-64,-1 1-96,0 11 32,-1 4-128,1 4 64,0-5-608,-1-3-224,1-10-832,0-2-288,0-12-640</inkml:trace>
  <inkml:trace contextRef="#ctx0" brushRef="#br0" timeOffset="27249.671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28098.49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28350.848">17409 9987 6144,'-8'0'2272,"8"-7"-1760,4-10 544,0 5 160,1-9-512,-3-3-128,-2-5-352,0-12-96,-2-2-64,-3-1-64,1 0 32,0 4-544,1 7-192,3 6-704,0 8-320,3 7-1056</inkml:trace>
  <inkml:trace contextRef="#ctx0" brushRef="#br0" timeOffset="28589.213">17876 9708 5632,'9'4'2112,"-9"6"-1664,0 11 320,0-11 0,0 9-320,0 5-32,-5 9-224,5 11-64,0 3-64,0 7-64,5 2 32,1 1-128,3-3 64,-2-3-256,0-8-64,1-6-1504,-1-7-1664,1-4 768</inkml:trace>
  <inkml:trace contextRef="#ctx0" brushRef="#br0" timeOffset="28986.354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29383.369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29860.226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30221.572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30472.864">19361 9608 5120,'-2'-10'1920,"4"10"-1504,-2 4 544,0-4 96,4 6-224,1 8-32,-1 5-320,-1 5-128,1 2-192,3 9-128,-3-1 0,0-1-128,0 1 64,-1-1-384,-3-9-224,0-8-928,0-3-416</inkml:trace>
  <inkml:trace contextRef="#ctx0" brushRef="#br0" timeOffset="30701.459">19279 9615 4352,'-26'-20'1664,"19"16"-1312,-2 1 64,9 3-96,0-2-128,9-3-32,2 3-192,4-3 32,3-2 0,5 2-96,7-2 0,8-3-576,-8 3-1632,-3 0-32</inkml:trace>
  <inkml:trace contextRef="#ctx0" brushRef="#br0" timeOffset="31086.616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52134.051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73813.821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30837.959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32339.155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33173.805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33458.045">15407 10935 3712,'-5'26'1408,"5"-26"-1120,0 35 288,0-25 64,0 12-192,0-4 0,5 13-192,1-5-96,-3 15-64,3-10 0,-1 17 0,1-7-192,-2 12 0,1 14-736,1-6-1760,-6-2 64</inkml:trace>
  <inkml:trace contextRef="#ctx0" brushRef="#br0" timeOffset="133855.103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34291.113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34555.291">16420 10970 5632,'0'0'2112,"5"0"-1664,-5 10 544,0-10 64,6 9-320,-2 4 0,-4 3-320,0 3-96,0 3-160,5 0-192,1-3 0,-1-3 96,-5 12 32,4 3-128,1-5 32,1-4-352,-6 0-160,0-3-1312,0-6-480,0-4-448</inkml:trace>
  <inkml:trace contextRef="#ctx0" brushRef="#br0" timeOffset="134740.909">16291 11002 4736,'5'-13'1824,"4"13"-1408,1-6 320,1 6 0,4-3-64,-1-3 64,7 2-352,3 1-64,1-3-192,5 3-32,-4 3 32,3 0-576,-3 0-160,4 3-2240</inkml:trace>
  <inkml:trace contextRef="#ctx0" brushRef="#br0" timeOffset="135615.457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35972.51">18552 10803 4352,'15'-6'1664,"-15"6"-1312,9 22 480,-3-16 128,-1 16-352,-1-6-32,2 25-256,-1-6-64,1 15-128,-3-11-96,9 23 0,-3-14-32,0 21 64,-4-21-192,1 14 32,0-14-736,-6 6-256,0-10-1440</inkml:trace>
  <inkml:trace contextRef="#ctx0" brushRef="#br0" timeOffset="136341.51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36809.303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37444.563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37693.895">20314 10788 5376,'-5'5'2016,"5"-5"-1568,-4 32 512,4-29 96,0 20-320,0-5-96,0 17-288,0-9-96,-6 18-128,1-7-96,-1 17 0,3-10-128,3 13 64,0-3-608,0-6-224,0-8-896,0-1-1664,0-2 480</inkml:trace>
  <inkml:trace contextRef="#ctx0" brushRef="#br0" timeOffset="138029.118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38482.788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43366.539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43746.54">21346 10891 5632,'-8'0'2112,"8"0"-1664,-8-8 448,8 8 160,0-2-320,0-1-32,0-9-224,0 3-32,0-7-256,0 2-64,0-10 64,0 2-32,-6-5 0,4 7-96,-1-2-64,0 5-1024,1 0-448,2 3-1952</inkml:trace>
  <inkml:trace contextRef="#ctx0" brushRef="#br0" timeOffset="144266.539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44816.539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45226.539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45576.54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48036.539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48566.53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48816.539">15088 11826 5760,'2'-4'2176,"-2"6"-1664,0 3 544,0-3 192,0 5-352,0 6-32,0 3-160,0 8 32,3 5-416,0 4-32,1 3-64,7 2-192,-3 2 0,0 6 32,0 4 32,0 7-736,1-5-384,1-4-608,1-5-256,-3-5-1312</inkml:trace>
  <inkml:trace contextRef="#ctx0" brushRef="#br0" timeOffset="149166.54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49586.54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50096.539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50466.539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50816.539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51246.54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51506.54">16983 11684 5376,'-6'3'2112,"6"-1"-1664,0 0 896,0 1 288,0 2-512,3-1-160,0 0-576,-1-1-256,1-1-64,3-2-416,-1 0-96,3-2-1344,2-1-480,3-1-768</inkml:trace>
  <inkml:trace contextRef="#ctx0" brushRef="#br0" timeOffset="151656.54">17197 11658 7808,'-3'2'2976,"3"-2"-2304,3 3 0,-3-3-128,0 0-480,0 0 0,0 0-352,0 0-64,0 0 192,0 0-832,6 4-288,-1 1-1632,3 2-800,3-2 1856</inkml:trace>
  <inkml:trace contextRef="#ctx0" brushRef="#br0" timeOffset="152296.53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52896.539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53456.54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53686.54">18468 11960 5760,'3'-9'2176,"-1"-1"-1664,9-7 384,-6 8 160,4-7-256,1-6-64,3-4-416,3 1-128,3 2-128,-3-1 32,-2 0 0,-3 0-1184,-3 5-512,-3 3-1600</inkml:trace>
  <inkml:trace contextRef="#ctx0" brushRef="#br0" timeOffset="153946.54">18443 11665 7040,'0'17'2624,"9"-10"-2048,-1 7 128,-3-7-32,6 2-224,0 6 64,5 2-352,2 4-96,4-2-64,2-2-96,3-1 0,-1 3-1984,4 1-2336,-3 1 960</inkml:trace>
  <inkml:trace contextRef="#ctx0" brushRef="#br0" timeOffset="154686.539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55106.54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55396.539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55626.539">20189 11699 6400,'3'-3'2368,"-3"3"-1856,2 5 736,-2-5 576,0 6-672,0 9-512,3 4-256,0 7-256,0 1-96,-1 1 0,4 1-128,-1-1 64,0-1-736,0-7-384,0-5-800,1-5-384,-1-8-608</inkml:trace>
  <inkml:trace contextRef="#ctx0" brushRef="#br0" timeOffset="155806.539">20111 11689 6144,'-18'-2'2368,"12"4"-1856,-2 3 512,8-3 128,0-2-576,0 0-160,3 3-256,2-3-128,6 0 0,2 0-32,3 0 0,3 0 0,2 0 0,4 0-1056,-1 0-416,-1 0-1664</inkml:trace>
  <inkml:trace contextRef="#ctx0" brushRef="#br0" timeOffset="156206.53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56626.539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56876.539">20918 11470 7040,'0'2'2720,"3"-2"-2112,2 2-32,1-2-96,2 0-288,0 0 64,3 0-224,1 0-96,4 0 32,6 3-704,2-1-224,4 3-2048</inkml:trace>
  <inkml:trace contextRef="#ctx0" brushRef="#br0" timeOffset="157376.54">21862 11614 6784,'-3'27'2624,"3"-27"-2048,5 36 352,-2-29-32,2 12-448,-2-3-96,3 20-288,-4-7-64,1 13 0,0-5 128,-3 3 64,0-7-576,0-2-288,0-4-1216,0-6-480,0-5-384</inkml:trace>
  <inkml:trace contextRef="#ctx0" brushRef="#br0" timeOffset="157656.54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58106.539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58496.539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58906.539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61116.54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61676.54">13894 12845 5120,'3'-5'1920,"3"3"-1504,-1-1 416,-2 3 96,-1 3-192,1 4-32,0 3-192,0 4 0,-2 5-288,2 4-128,0 9-64,-1 1-32,1 5 0,2-2 0,1-5 64,-1-6-256,1-5-96,-1-8-992,-5-12-352,6-5-1216</inkml:trace>
  <inkml:trace contextRef="#ctx0" brushRef="#br0" timeOffset="162176.53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162426.539">14414 12959 5632,'-2'0'2112,"4"3"-1664,-2 2 384,3-1 32,0 6-288,0 4-96,-1 2-192,1 8-128,0 5-64,2 5-160,0 1 32,4 1 96,-2 0 32,1-1-128,0 1 32,0-2 0,-3-4 0,1-1-576,-3-5-160,-1 0-1824,1-13-1248,0-4 1568</inkml:trace>
  <inkml:trace contextRef="#ctx0" brushRef="#br0" timeOffset="162766.539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163176.54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163696.539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164076.539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164646.539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164996.539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165566.539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166076.539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166566.53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167076.54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167376.54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167676.54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168166.539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169026.539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169676.54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170166.539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170416.539">20725 12742 4352,'3'3'1664,"-3"-3"-1312,3 14 480,-1-11 128,1 9-416,-3-1-128,0 10-64,0-4 96,3 12-256,-3-5-96,2 9 0,-2-4-224,3 7-32,0-6-1440,-3 1-1792,0-4 576</inkml:trace>
  <inkml:trace contextRef="#ctx0" brushRef="#br0" timeOffset="170666.539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171206.54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171656.54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171986.54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172366.539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174066.539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175046.54">22819 12767 4224,'5'-5'1568,"-5"5"-1216,5 0 384,-5 0 96,3 5 32,-3-3 32,0 8-288,0-4-32,0 6-352,0-3-128,0 6-64,0-3-32,0 7 64,0-4-96,3 4 0,0-3 32,5 3 0,0-2-96,5-3 64,-2-2-1728,7-2-2016,-4-3 768</inkml:trace>
  <inkml:trace contextRef="#ctx0" brushRef="#br0" timeOffset="175926.539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176736.539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177096.54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177506.54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177756.54">24248 12728 5376,'3'0'2016,"-3"0"-1568,0 7 640,0-7 192,0 7-448,0 1-64,-3 9-448,3-3-128,-3 11-128,0-3-64,1 14 32,2-8-32,0 10 0,0-6-576,0 8-256,0-9-1056,-3-2-1792,0-5 608</inkml:trace>
  <inkml:trace contextRef="#ctx0" brushRef="#br0" timeOffset="178126.539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178636.539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179326.539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0:42.04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394 658 3840,'-2'-4'248,"1"-1"-15,-1-1 23,0 4-134,1 0 37,0-1 9,-1 1 39,0-2 44,-1 1 51,0 0-100,0-2 40,-3-2 333,5 6-188,0 0-41,0 0-40,1 1-37,-2-1 172,0 0-113,0 1-109,0 0-56,-6 1 344,6-1-304,1 1 89,-14 1 174,2 2-77,-1 1-68,1 2-62,0 0-53,0 2-45,-11 10 54,7-4-53,2 1 1,-13 16-163,17-18 108,1-1 45,-8 12-146,-8 15-7,-10 29 96,20-30 27,1 1 1,1 1 0,3 0-1,-2 17-123,7-20 106,4-23-49,1 1 0,2 10-57,-1-15 31,1 0 0,1 0 0,0 0 0,1 0-31,10 23 126,-4-18 48,0-5 30,-3-5-9,1-2 68,2-1 84,-1-3 96,-5-1-345,0 0-1,0 1 1,0-2 0,-1 1-1,1 0 1,0 0 0,-1-1-1,1 1 1,0-2-98,18-16 545,3-10-209,-1-3-72,-2-3-63,0-1-53,10-24 0,11-29-62,-22 46-69,48-111 153,-49 104-75,-1-3 51,-14 31-21,-4 18-57,-4 12 21,-8 29 89,3 3-48,2 3-44,2 1-40,3 0-38,2-1-34,2-6-113,2 9 139,4 1-204,-3-28 77,1 1-93,-3-10 67,0 0-35,4 7-219,-4-8 154,1-1-37,0 1-40,0-1-42,0 1-46,0 0-49,0-2-54,-1-1-59,1 0-49,-1 0-42,5 4-731,11 13-2004,-12-16 2420,1 0 66,1 0 6,-1 1 72,3 2-97,6 4-392</inkml:trace>
  <inkml:trace contextRef="#ctx0" brushRef="#br0" timeOffset="483.066">911 1496 5888,'-1'-1'443,"0"-1"-33,0-1 319,0 0-113,1 0-99,1 0-10,-1-1-100,2 1-21,1-3 66,1-2 155,-3 5-357,0-1 47,8-41 1173,-7 29-1018,0 0-51,0 3-119,-1 0-59,0 1-71,0 1-81,1-17 234,0 1-41,-2 0-39,1 0-36,-3-27 97,-1 1-102,-1 11-93,-1 0-35,-11-84 37,11 89-48,-15-88-68,11 75 43,-2-9 79,1 6 28,-1 0-68,-9-47 11,9 31 58,10 59-124,-2-6-24,2-1-49,3 10-3,3 2 17,15 5-14,-10 1 14,23 1-35,24 3 25,185 5 33,-93-5 102,-106-4-24,5 1-77,3-1-84,0 0-88,-10-1-22,-2 1-61,-1 0-63,-2 0-67,0 0-250,-2 0-80,6 1-229,16 0-579,-12 0 279,-4-1-40,16 1-724</inkml:trace>
  <inkml:trace contextRef="#ctx0" brushRef="#br0" timeOffset="1166.148">2279 1044 3712,'-3'5'509,"1"-2"72,2 0 54,0-2 39,7-2 1268,-4-1-1151,1 0-181,0-1-64,0 1-80,-1 0-97,0-1-114,-1 2-176,-1 0-34,0 1-38,0-1-38,0 0-41,0 1-44,10-10 522,0 0-69,-1 0-60,0-1-52,2-3-14,0 0-50,1-3-17,6-8 22,-1 1 11,-6 9-14,20-26 146,-5 5-70,3-5-19,16-26 45,-20 30-135,73-113 92,-18 27-156,13-14-20,50-57 110,-138 187-122,1-2 19,1 0 0,0 0 0,2-1-53,9-2 130,-17 11-104,0 0 1,0 0-1,0 1 0,1-1 1,-1 1-1,0 0 0,0-1 1,2 1-27,7 2 152,-3 3-46,-7-3-83,1-1 0,-1 1 0,1 0-1,-1 1 1,0-1 0,0 0 0,0 0-1,0 1 1,0 1-23,3 4 86,4 12 109,-1-3-52,-1 2-19,2 7 15,-2-4-20,4 12 52,-2-4-36,0 2-9,3 15 15,12 52 91,28 81-6,-32-118-195,0-5-43,-16-47-26,28 84-319,-21-65 180,1-1-71,-1-4-30,0 1-82,2 0-96,1 0-109,-8-13 355,2 0-55,-1 0-55,0 0-53,1 0-53,0 0-54,-1 1-52,1-1-51,0 0-52,1 0-51,-1 0-50,0 0-50,1-1-50,-1 0-48,1 0-48,-1 0-48,0-2 219,0 0 54,1 2-86,3 5-338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0:38.34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0 10880,'1'11'-1,"0"0"1,0 0 0,1 0 0,1-1-1,3 9 1,-2-3 1,0 0 0,1 5-1,19 153-93,-1 1 63,40 280 83,-1-94 107,-57-337-285,0 0 61,2 16 58,9 56 138,-11-66-150,0-1-71,-1-2-70,0-1-94,0 0-110,-2-12 134,0-1-34,0 2-99,0 1-56,1-1-59,-1 1-63,0-1-67,1 0-71,-1 1-74,1-1-78,0 7-375,1 8-443</inkml:trace>
  <inkml:trace contextRef="#ctx0" brushRef="#br0" timeOffset="2929.96">148 892 4736,'1'0'802,"0"0"-39,1 0-38,1-1-41,0 1-42,1 0-43,0-1-46,0 0-45,0 1-49,1-1-49,-1 0-50,0 1-52,0-1-54,0 0-55,-1 1-57,-1-1-57,11-2 420,1 0-73,-1 0-67,0 1-57,3-1-4,1 0-57,2 0-6,10-2 55,-23 4-231,50-8 32,2 0-34,27-9-63,9-9-34,-2-4 34,-1-4 48,0-4 60,11-5-146,-60 27 70,-1-1 97,-9 2 15,-1-4-87,2-9-69,-26 22-7,0-1 1,-1 0-1,0 0 0,0-1 1,1-4 18,15-29-1,-13 22 68,-2 0 0,3-8-67,-1-7-37,-2 0 0,-1 0 0,-2-1 0,-2 0 37,0-3 21,-1 1 53,-1 24-93,1-8-63,0-5-48,-1 9 72,-1 3 50,-1 1 54,2 14-45,0-1 1,0 1-1,0-1 0,0 1 0,0-1 0,0 1 1,-1 0-1,1-1 0,0 1 0,0-1 0,0 1 1,0-1-1,-1 1 0,1 0 0,0-1 1,-1 1-1,1 0 0,0-1 0,-1 1 0,1 0 1,0-1-1,-1 1 0,1 0 0,0 0 0,-1-1 1,1 1-1,-1 0-1,0 0-2,1 0-1,-1 0 1,0 0 0,0 0-1,1 0 1,-1 0 0,0 1-1,1-1 1,-1 0 0,0 0 0,1 1-1,-1-1 1,0 0 0,1 1-1,-1-1 1,0 1 2,-1 1-17,0 0 1,-1 0-1,1 0 0,0 0 0,0 1 1,0-1-1,0 1 0,1-1 1,-1 1 16,-3 9-7,0 1 0,0 0 0,2 0 0,-1 0 0,2 0 0,-1 9 7,0 32 6,4 6 46,4 53 186,4-2-34,14 112 125,40 235 185,-57-417-618,0 0 80,-1-1 53,8 54 103,-6-36-109,-2-24-67,-1 0-58,0 0-75,1 0-89,0 1-103,-1-1-118,-1-17 195,-1 0-35,1 1-36,-1-1-39,0-7-12,-1 1-103,1-1-94,0 0-85,0-3 123,-1 1-40,3 6-715,0 0-113,1-1-84,-1-6 722,-1 0 54,1 1-98,2 3-364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0:43.94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 1516 3328,'-7'25'750,"4"-13"-359,1-7-189,4 1 162,0-3-193,0 1 34,3 5 282,-2-6 2,0 0-44,0-1-41,0 0-39,1-1-37,-1 0-33,5-1 201,-1-1-108,0 0-90,0-2-70,-1 1-51,0 0-10,6-2 134,-1-1-36,12-9 176,-2-2-103,-2-2-77,3-6-17,22-31 256,-36 46-380,16-24 208,-2 2-62,7-11 43,-1 1-70,-18 25-155,20-31 116,-4 3-63,3-7-29,9-22 13,-13 19 137,13-43-258,-8 4 142,-4-7-24,-13 34 9,-3-7-127,-6 40 53,-1 0 0,-2-1 1,-1 1-1,-2-5-53,0 22 27,-1-1-1,-1 0 1,-4-13-27,4 17 2,-1 1 0,0 0 0,-1 1 1,0-1-1,-3-2-2,5 9-5,1 0 0,-1 0 0,1 1 0,-1-1 0,-1 1 0,1 0 0,0 0 0,-1 1 0,0-1 0,0 1 0,0 0 0,0 0 0,-1 1 0,1 0 0,-1 0 0,-5-2 5,4 2-1,-1 0 1,0 1 0,1 0-1,-1 0 1,0 1-1,0 0 1,0 0 0,1 0-1,-1 1 1,0 1 0,0-1-1,1 1 1,-7 2 0,11-3 0,-15 5-3,0 0 1,0 1 0,1 1-1,0 0 1,1 1 0,0 1 0,-1 2 2,-1 0-37,0 2 1,1 0 0,0 1-1,1 1 1,-13 17 36,11-11-64,0 0-1,-4 10 65,16-23-14,1 0-1,1 0 1,-1 0-1,1 1 0,1-1 1,0 1-1,0 0 1,1 2 14,1-6-9,0 1 1,1 0-1,0 0 0,0 0 1,0 0-1,1 0 1,1 4 8,0-4 3,0 0 1,0 1 0,1-2 0,0 1 0,0 0 0,1-1 0,0 1 0,0-1 0,0 0 0,3 3-4,-2-4-4,0 0 0,0 0 1,0 0-1,1-1 1,0 1-1,0-1 1,0-1-1,0 1 1,0-1-1,1 0 0,0-1 1,1 1 3,1 0-1,0-1 1,0 1-1,0-2 1,1 1-1,-1-1 1,1-1-1,-1 0 1,1 0-1,-1-1 1,9-1 0,-15 2 0,20-4 9,-1 0 0,0-1 1,0-1-1,0-2 1,16-7-10,-35 14 1,23-11-8,0 0 1,-1-2-1,0 0 1,-1-2 0,16-15 6,8-8 74,-2-3 1,11-14-75,-7 2 130,-14 12-54,-2-1-1,16-31-75,-7 2 146,-25 38-34,-1 0 39,-1 0 46,-1-2 52,-13 34-184,-3 8-50,-6 23 17,4-17-17,-4 12 20,2 1 0,-1 8-35,-2 36-5,-5 109-75,10-114 123,5 57-43,6-39-16,0-24-66,11 38 82,-5-45-78,2-3-56,-3-18-47,2-2-47,-4-10-37,1-1-1,0 0 1,4 2 265,-6-8-197,0 0-1,0-1 1,2 0 0,-1-1-1,11 7 198,6 0-393,0-3-95,-3-4-20,1-1-113,-13-5 260,1 0-37,-1-1-39,1 0-42,-2 0-39,-1-1-47,2 1-161,6 1-414</inkml:trace>
  <inkml:trace contextRef="#ctx0" brushRef="#br0" timeOffset="978.575">2843 445 6656,'3'-7'872,"-1"3"-335,-1 1-139,0 0-61,-1 2-72,1 0-56,-3-3 271,0 2-230,-1-2 36,-1 0 208,3 2 40,0 1-120,-1 0-104,1 0-88,0 1-53,-1-1-80,1 1-55,-2 0-18,2 0 47,0 0 15,0-1 46,-17-4 276,0 1-71,-1 0-64,1 1-59,-10 0 6,-1 1-99,1 2-79,-1 2-60,11 0-34,1 1 0,-1 1 0,1 1 0,0 0 0,-5 3 60,-13 7-22,19-6 52,0 1 36,-18 14 40,-27 26-106,45-36-5,1 1 0,0 0-1,1 1 1,1 0 0,0 1-1,1 0 1,1 2 0,-4 8 5,-7 25-22,16-36 2,2 1 0,0-1 0,0 1 0,2 1 20,0-4-20,1 1 0,1-1 0,1 0 0,1 15 20,0-17-7,1 0 0,0-1 0,3 9 7,-5-15-3,1 0 1,0-1-1,1 1 0,-1-1 1,1 1-1,0-1 0,0 0 1,0 0-1,0 0 0,1 0 1,-1-1-1,1 1 0,0-1 1,4 2 2,13 7 28,1-7 37,-15-4-30,-1-1 1,0 0-1,1-1 0,-1 1 0,0-1 0,5-1-35,8-4 172,-1 0 0,1-1-1,16-10-171,-27 14 45,5-4 83,0 0 1,-1-1-1,0 0 1,3-3-129,34-33 422,-44 39-382,21-21 160,-3 1-37,16-24 69,-4-3-102,1-6-72,20-40-57,-1-5 70,-4 7 97,-49 94-160,13-24 79,0 9 32,-15 16-116,0 1-1,0 0 1,1-1 0,-1 1 0,0 0 0,1-1 0,-1 1-1,0 0 1,1 0 0,-1-1 0,1 1 0,-1 0-1,0 0 1,1 0 0,-1-1 0,1 1 0,-1 0-1,1 0 1,-1 0 0,0 0 0,1 0 0,-1 0 0,1 0-1,-1 0 1,1 0 0,-1 0 0,1 0 0,-1 0-1,1 0-2,0 1 4,-1 0 0,1-1-1,0 1 1,0 0-1,-1-1 1,1 1-1,0 0 1,-1 0 0,1 0-1,-1-1 1,1 1-1,-1 0 1,1 0-1,-1 1-3,4 10 4,0 1-1,-1 0 1,0 0-4,-2-9-4,13 84-22,2 51 68,2 111-82,-15-6 73,-14-1 64,-18 1 59,0-93 17,12-85-112,-3-1-1,-13 26-60,13-44 37,-2 0 0,-3-1 0,-14 20-37,16-32 78,-2-1-1,-21 21-77,25-31 244,-22 16-244,21-20 159,-1-2 0,-4 2-159,4-6 188,0 0 1,-12 4-189,11-7 210,1-1 1,-20 4-211,14-6 158,0-2-1,-6 0-157,-31 0 151,11-5-91,3-3-80,-8-7-178,6-4-92,2-5-82,-1-7-69,33 15 315,1-1-69,1 0-73,0-1-77,0-1-81,2-1-83,0-1-89,2-1-92,0-1-199,-1-13-558,14 28 1210,-1-2 0,1 1 0,1 0 0,-1 0-1,0 0 1,1-4 237,3-15-844,1 11 489,2 1 60,1 0 55,2 0 52,0 1 48,2 1 44,0 0 41,1 0 37,8-4 55,0 1 68,5 0 89,8-4 180,3 0 338,0 2-80,0 2-72,1 0-65,8-3 25,-1-1-74,2-2-63,-1-4-51,16-12 11,17-11 50,-27 14-198,7-4-37,31-21-42,48-31-57,115-81-21,47-30 24,-99 73-109,-11 11-238,-126 75 124,1 1-77,-12 7-38,0 0-87,0 0-103,-2 1-118,3-1-125,19-12-410,-72 43 1118</inkml:trace>
  <inkml:trace contextRef="#ctx0" brushRef="#br0" timeOffset="1917.776">4343 47 3072,'-1'-2'248,"1"-1"-87,0-1-59,-1-3 60,0 2-4,1 3-4,0-1 65,0 0 23,0 1 65,0-1 74,0 1 83,-1 0 93,1-1 102,0 1 110,0-1 120,0 2-249,1 2-199,-2 0-88,1 0-78,0 1-67,-1 0-8,1 1-80,-2 6 68,1-8-21,-1 9 125,2 0-87,-1 0-49,2 6-33,0 2-43,-1-3 2,0 79-8,0 3-62,0 54-7,0-44 59,0 12 51,0 68 149,0-110-27,-7 87 411,5-123-515,0-4 8,1 1-40,-2 39 12,1-17-84,-4 78-18,3-114 77,-1-14-35,4-10-51,0 0 0,0 0 0,0 0 0,0 0 0,-1 0 0,1 1 0,0-1 0,0 0 1,0 0-1,0 0 0,0 0 0,0 0 0,0 0 0,0 0 0,-1 0 0,1 0 0,0 0 0,0 0 0,0 1 0,0-1 0,0 0 0,-1 0 0,1 0 0,0 0 0,0 0 0,0 0 0,0 0 0,0 0 1,0 0-1,-1 0 0,1 0 0,0 0 0,0 0 0,0 0 0,0-1 0,0 1 0,0 0 0,-1 0 0,1 0 0,0 0 0,0 0 0,0 0 0,0 0-2,-1-1-1,0 0-1,0 0 0,1 0 0,-1 0 1,0-1-1,1 1 0,-1 0 1,1 0-1,-1 0 0,1-1 1,-1 1-1,1 0 0,0 0 0,0-1 1,0 1-1,0 0 0,0-1 1,0 0 1,-1-6-7,-4-33 42,0-12-35,3-38-46,2 29 5,-1-71-40,-1 80 82,1-7-3,-3-1 0,-2 1-1,-8-23 3,10 67-65,-4 2-56,7 13 57,2 3-17,1 1 44,6 7 37,-5-7 8,0-1 1,0 1-1,0-1 0,0 0 0,0 1 1,0-2-1,0 1 0,1 0-8,1 0-4,1 0-1,-1 0 1,1 0-1,0-1 1,0 0-1,-1 0 1,7-1 4,0 1-12,1-2 1,-1 0-1,5-1 12,17-4 59,-7 0-6,-1-2 1,14-6-54,-9 2 21,0-3 0,-2 0 0,13-9-21,-9 2 33,-1-1 1,23-22-34,-27 19 115,12-16-115,14-19 115,-2 1-51,1-2-30,-48 56-31,0 0-1,0 0 0,1 1 0,0 0 1,0 0-1,0 1 0,7-4-2,-12 7 5,1 0-1,-1 1 1,0-1-1,0 1 1,1 0 0,-1-1-1,0 1 1,1 0-1,-1 0 1,0 0-1,1 0 1,-1 0-1,0 0 1,1 0-1,-1 0 1,0 1 0,1-1-1,-1 0 1,0 1-1,1-1 1,-1 1-1,0-1 1,0 1-1,0 0 1,0 0-1,0-1 1,1 1 0,-1 0-1,-1 0 1,1 0-1,0 0 1,1 1-5,1 3 35,0 0 0,0 1 1,0-1-1,-1 0 0,1 1 1,0 4-36,4 13 225,-1 1 1,2 15-226,-3 0 390,-1 13-390,-1 41 298,-4-47-193,0-1-36,1 2-38,-1 3-35,-1 159 125,3-120-99,1-39-43,0-1-33,1 1-42,1-1-48,-2-28-137,0-1-44,1-1-60,1-1-73,0-6 104,0 0-44,0 0-49,2 1-52,0-1-92,0 0-69,2 2-202,4 8-512,-11-19 1192</inkml:trace>
  <inkml:trace contextRef="#ctx0" brushRef="#br0" timeOffset="2399.294">5975 842 7040,'-20'0'963,"7"0"-370,4 0-153,1-1-68,1 1-64,0-1-52,2 0-45,0 0-37,-3-1 68,-6-3 190,8 2-173,-3-1 426,0-2-111,1-1-100,2-1-90,0-1-81,0 0-72,2-1-61,0 0-52,0-2-32,2-1-44,-3-27-12,5 24 36,1 0-55,1 0 0,0 0 0,1 0 0,1 0-1,6-15-10,-2 9-5,1 2-1,1-1 0,0 1 0,3-1 6,8-10-29,2 0-1,1 2 0,1 1 0,1 1 1,5-2 29,25-18-95,4 6 33,-37 28 53,0 1-1,0 1 1,1 1-1,14-4 10,-19 8 8,0 2 1,1 0-1,-1 0 0,1 2 1,0 1-1,2 0-8,-4 2 15,-1 0 1,1 1-1,-1 1 0,1 0 1,-1 2-1,0 0 0,4 2-15,-6-1 25,-1 1-1,-1 0 1,1 0-1,4 5-24,-5-3 12,0 2-1,0-1 0,10 13-11,-11-9-5,0 1 1,0 0-1,1 5 5,-1 0-24,-1 0 0,5 14 24,-5-7-31,-2 0 0,0 1 0,-2 0-1,-1 1 1,2 27 31,-6-25-17,-1 1-1,-1-1 1,-2 6 17,-2 3 54,-2 0 0,-2 0 0,-1-1 1,-13 32-55,7-32 178,-9 16-178,-16 21 261,17-40-80,-1-1 41,-2-2 46,-2-1 50,-1-1 56,-1-2 60,-18 10 72,-2-7-34,-1-5-45,-3-6-60,17-10-162,-1-2-35,0-2-41,-2-1-43,-4-4-243,6-6-89,1-7-108,17 2 131,0-2-34,-8-6-202,0-2-50,1-3-47,0-1-47,0-2-44,2-2-44,0-1-42,2-1-39,3 3 50,1-1-47,-4-8-199,-10-17-538,30 48 1407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01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70 4352,'-3'-5'655,"0"0"8,1 3-159,0 0-16,0 1 82,1 1 374,1 0-613,0 0 116,0 0-32,0 0-179,0 0-50,0 0 28,0 0 58,0 0-123,0 0-42,0 0 16,0 0 15,0 0 49,5 5 42,-1 0-35,3 6 105,0 4-65,3 8-28,2 5 24,0-1-110,0 3-73,15 34-54,19 23-94,-14-31 98,-16-28 49,0 1 44,0 0 54,-1 0 64,19 30 252,-20-36-333,-13-22-114,0 1 0,-1-1 1,1 1-1,1-1 1,-1 0-1,0 0 0,0 1 1,0-1-1,1 0 1,-1 0-14,0-1 6,-1 0 1,0 1 0,1-1 0,-1 0-1,1 0 1,-1 0 0,1 0-1,-1 1 1,1-1 0,-1 0 0,1 0-1,-1 0 1,1 0 0,-1 0 0,1 0-1,-1 0 1,1 0 0,-1-1 0,0 1-1,1 0 1,-1 0 0,1 0 0,0-1-7,1 0 24,0-1 1,0 0 0,0-1 0,0 1 0,0 0-1,-1-1 1,1 1 0,-1-1 0,1 1 0,-1-1-1,0 1 1,0-2-25,18-49 213,-6 3-127,-2 1-65,20-85 109,-22 93-117,-1 4-33,5-24-226,-8 35 81,-2 12 29,0 1-43,-1-1-54,1 0-60,-1 2-18,1-2-203,0 0-102,0-2-223,2-8-530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02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4608,'2'25'3226,"-1"-20"-2441,0 0 16,1 0-61,0 1-8,1 0-119,-2-3-359,0 0-38,1 0-42,-1 0-45,1 0-43,-1 1-59,1-1-64,-1 1-67,7 12 279,-1-1-92,14 31-47,4 27 73,4-2 0,9 12-109,-24-58 0,-11-20 8,1-1 1,-1 1 0,1 0 0,0-1-1,1 0 1,1 2-9,-4-5 4,-1 1-1,1-1 1,0 0-1,0 0 1,0 0 0,0 0-1,0 0 1,1 0-1,-1 0 1,0-1 0,0 1-1,0-1 1,1 0 0,-1 1-1,0-1 1,0 0-1,1 0 1,-1-1 0,0 1-1,1 0 1,-1-1-1,0 1 1,0-1 0,0 0-1,0 0 1,1 0-1,-1 0 1,0 0 0,-1 0-1,3-1-3,1-2-12,0 0 0,-1 0 0,0 0 0,4-4 12,-1 0 26,0-1 0,-1-1 0,5-9-26,14-33 84,-11 18-123,-6 16-52,21-46-1057,-10 26 280,-3 8 4,-9 15 341,0 1-55,0-2-166,4-8-429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4T07:11:08.8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10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6 2688,'-3'-3'518,"2"2"-114,0 0-188,1 1-39,0 1 76,0 2-146,0-2 309,0-1-64,0 0-16,0 0-226,0 0-39,0 0 25,6 1 225,0 0-46,0 1-43,-1 1-39,5 5 88,-1 1-113,-3 0-97,-1 0-40,9 21-24,-10-21 15,0-1 35,19 37 58,13 29 178,5-1 95,-29-53-208,2 0 0,0 0 0,1-2 0,1 0 0,15 13-180,-17-19 150,14 5 21,-26-17-156,0 1-1,0 0 1,0 0 0,0-1 0,0 1 0,0-1 0,0 0 0,0 1 0,0-1-1,0 0 1,0 0 0,3-1-15,-4 1 13,0-1-1,1 1 1,-1-1-1,0 1 1,1-1-1,-1 1 1,0-1-1,0 0 1,0 0-1,0 1 1,0-1-1,0 0 1,1-1-13,3-4 50,-1 0 1,1 0-1,-1-1 1,0 0 0,-1 0-1,1 0 1,0-6-51,8-21 155,-3 0-68,-6 22-81,1-1 14,-1-1-86,1 1-86,-1-1-88,-1 6 49,0 0-34,0 0-33,0 0-35,0-1-33,1 1-35,-1 0-34,0 0-35,3-7-460,2-7-577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2.3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3048 3456,'-14'11'1312,"14"-11"-1024,5 9 288,-5-9 96,4 0-192,1 0 64,8-12 160,1 4 192,18-24-480,0 3 0,18-35 0,-9 10 64,33-67 96,-16 25-192,20-67 32,-19 39-192,23-67-64,-20 42 0,21-78 32,-19 57 32,8-61 96,-16 53-160,-3-44-32,-7 52 0,-4-8 0,-10 36-64,-10 4 32,-4 29 0,-13 16 32,-1 16-64,-13 28 32,1 9-64,-16 40 64,6 0-128,-18 52 0,8-12-32,-13 83 0,10-27 64,-7 82 0,7-36-160,0 61 32,8-46 0,-1 70-32,7-49 32,4 56 0,3-56 96,5 38 64,1-55 0,8 29-32,1-43 32,18 2-32,-6-27 0,20-27 0,-5-12-96,24-28 0,-11-9 64,22-34 0,-11-1 32,16-39 0,-13 4 0,13-28 0,-8 7 128,-3-28 160,-12 13 32,-12-29 64,-5 11 0,-27-6 0,-2 15-64,-25-5-32,4 19-32,-33 6 0,11 8-65,-51 21 33,17 3-192,-30 38-96,21-5-767,-40 53-225,29-16-3168,-30 47-1504,30-19 2816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11.2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67 4608,'-3'0'507,"0"0"44,-2 1 1195,5 0-919,1 0-103,-1 1-326,1-1-87,0 1-92,0-1-159,0 0-36,-1 0-39,1 1-41,0-1-44,-1 1-46,6 6 293,7 0 129,-11-7-237,0 0 0,0 0-1,0 0 1,0 1 0,-1-1-1,1 0 1,0 1-1,-1-1 1,1 1 0,-1 0-1,1 0-38,9 17 188,-1 2-70,1 5-47,3 14-46,-4-13-21,6 17-28,6 20 106,-11-31-71,2-5 12,-4-17 59,-4-10 17,-1-3 54,6-13 122,0-2-66,-1-1-50,-1 0-37,7-13 52,1-4-43,2-15-54,-3 7-40,0 7-38,-5 10 23,-3 9-44,-1 3-39,-1-1-55,0 3-33,-1-1-56,0 0-66,1-1-72,-3 6-92,1 0-95,0-2-197,2-4-467,-5 13 1184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36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93 3328,'-6'-9'750,"4"5"-359,0 2-138,3-3 12,-1 3-247,1-1 67,-1-2 58,1 1 50,-1-2 89,1-1 43,0-11 740,-1 18-1228,-1-1-69,1-1 18,-1 0-63,1-1-175,0 1 174,0 1-38,0-1-41,0 0-46,1 1-46,-1-1-52,1-8-1419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45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197 328 2816,'-5'7'441,"-2"5"203,4-7-344,1 1 50,1-1 68,0 2 151,0-4-235,1 0 39,-1 1 41,1-1 47,0 1 48,0 0 54,0-4-58,1 0-106,-1 0-94,1-1-84,0-1-72,0 1-61,0-1-51,0 0-38,4-7-166,-4 5 131,0 2 67,0 0 70,10-20-163,0 1 72,29-47 225,-21 38-186,-8 13-74,1-1-59,-3 4-36,0 0-55,0 0-61,0 0-70,0 0-77,-1 1-84,0-1-91,0 0-99,1-2-219,4-8-557</inkml:trace>
  <inkml:trace contextRef="#ctx0" brushRef="#br0" timeOffset="285.034">22 0 4480,'-4'2'172,"0"0"69,-2 0 208,-1 1 366,7-2-86,6-2-31,-6 1-333,1 0-37,0 0-36,-1 0-33,1 0 168,0 1-106,0 0-50,0 0-94,0 0-74,1 1 63,-1-1-16,0 0-36,-1-1 38,4 4 173,0-1-43,0 1-39,0-1-38,1 2 21,1 0-56,-1-1-47,0 1-39,6 4-6,11 14-52,-16-16 22,0 1 57,23 29 23,-4 1-64,7 7-55,4 1-56,11 5-77,-25-29 45,2 1-95,-11-12 37,0 0-43,-2-2-7,0 0-39,0 0-42,1-1-45,-1 1-51,1-1-54,0 0-57,-1 0-62,-2-2 33,0-1-46,1 2-154,4 3-402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46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72 399 3456,'0'11'750,"0"-5"-359,0-5-134,0-1-60,0 1-53,0-1-44,0 1 4,2-1-13,-2 0-10,1 0 68,-1 0 36,1 0 71,-1 0 84,1 0 97,6 0 255,0-1-104,0-1-95,1 0-87,-1-1-80,0 0-71,0 0-63,0-1-56,5-3-14,-1 0-90,20-15-145,-24 17 107,0 0 34,-1 0 45,1 1 58,27-17-78,-8 6-34,-1-4-54,15-16-125,-23 19 45,-8 7 11,0-1-40,0 1-49,1-1-57,-4 4 42,0-1-33,0 1-37,1-1-39,-1 1-41,0-1-45,0 1-48,1 0-49,2-3-359,4-3-506</inkml:trace>
  <inkml:trace contextRef="#ctx0" brushRef="#br0" timeOffset="241.617">1 1 6016,'0'11'804,"0"-4"-308,0-2-129,0-1-56,0-1 39,2 5 234,24 49 2537,-15-36-2176,-4-11-521,-1 0-43,0-1-100,0-1-38,0 0-41,0 0-47,1-1-50,0 0-53,0 0-59,0 0-61,7 4 3,-1 0 51,10 7 72,34 22 199,-39-28-225,0 0-57,-3-2-52,0 0-63,0 0-74,0 0-85,0 1-97,0 0-107,0 0-118,-8-6 263,0 1-34,4 2-185,-1 1-72,4 1-201,6 7-503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0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17 341 5248,'-2'7'536,"0"1"49,-5 19 1270,5-14-987,2-6-477,0-1-39,2 1 43,0 0-103,0-6-66,0 0-84,1-1-65,6-1 30,-7 1-34,-1 0 1,10-3 179,-1-1-86,1-1-69,-2-2-52,27-23-50,-26 21 57,7-7 4,-1-1-47,-1 0-68,-1 0-88,-5 5-11,1 1-56,-2-1-60,1 0-67,-3 5 74,0-1-33,-1 1-137,1 0-72,0-2-172,4-3-419,-10 12 1097</inkml:trace>
  <inkml:trace contextRef="#ctx0" brushRef="#br0" timeOffset="307.921">1 3 4992,'0'-2'649,"1"2"-63,-1 0-58,1 0-52,0 1-48,1 0-42,0 2 282,2 1 2,1 5 736,-1 1-1083,0 0-38,0 0-34,-1 0-34,5 10 128,0 0-106,-2-7-126,0 1-36,6 12-12,8 13-140,6 6 75,-15-27 36,0-1 56,3 1-63,1-1-114,2-2-119,1-2-124,-9-6 115,1-1-33,-1 0-34,1 0-35,0-1-35,0 1-36,0-1-37,0 1-37,-2-2 30,3 2-96,-1-1-34,22 12-1244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3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83 503 4736,'4'-11'646,"-2"5"-248,0 0-103,0 2-45,2-4 44,0 7 34,0 4 37,0 2 39,2 1 74,0 0 51,1-5 56,3-4 59,-2-4-419,-2 1-56,3-8 48,7-6-5,-5 12-91,-3 2-95,0 0 0,-1 0 1,0 0-1,0-1 1,-1 0-1,0-1 0,1 0-26,11-19 122,6-11-122,-12 19 19,0-1-61,-5 7-21,-1 2-22,0 0-39,-2 2-14,1-1-38,-2 1-42,1 0-47,0-3-139,0 0-90,-2 1-99,1-1-108,-2 0-118,0 6 363,-1-1-33,0 1-35,0 0-34,0 0-37,0-1-37,-1 2 89,0 0 49,0-1-49,0-2-218</inkml:trace>
  <inkml:trace contextRef="#ctx0" brushRef="#br0" timeOffset="275.174">1 1 6656,'0'3'574,"0"-1"-70,0 1-67,0 0-61,1 0-56,-1 0-51,1 0-47,-1 0-41,1 2 56,1 0-89,-1-1-62,2 6 42,-1-5 17,-2-2-3,1-1 62,1 5 199,1-1-65,-1-1-57,1 0-52,0 1-13,0 0-54,2 2 3,1-1-59,3 7 40,-3-5 5,25 48-105,20 35-77,-26-53 41,4 3 58,4-2 90,-11-16-293,2 1-61,-7-8 16,1 0-52,-3-3-8,0-1-48,0 0-54,0 0-61,-1-1-102,0-1-76,3 2-189,8 6-467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8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8 394 4096,'-1'2'293,"0"-1"38,-1-1 796,2-1-442,1 0-261,1 1-105,-1-1-42,1 0 58,0 0-46,0-1-41,0-1-37,1-2 116,0-1-96,5-7 138,2 1-480,-1 1 87,-1 2 53,-1 1 34,8-10 134,14-16 283,-20 22-352,1 1-40,-2 1-59,0 0-49,0 0-57,0 0-68,-2 2-33,1 0-59,-1 0-63,0-1-69,1 1-74,-1-1-79,0 1-84,0 0-90,-4 4 43,3-4-926,-2 4 680,-1 1 369,-1 0 49,1-1-47,1-1-210</inkml:trace>
  <inkml:trace contextRef="#ctx0" brushRef="#br0" timeOffset="196.362">0 1 6400,'0'1'633,"1"2"-48,-1-1-45,1 0-43,-1 0-43,1 0-39,0 1-38,0-1-36,2 3 240,0-1-122,0 1-105,1 0-92,0 1-47,1-1-83,0 1-51,6 6 37,-8-8-33,-2-3-28,34 36 34,16 19 142,-26-28-142,1 0-64,-9-9-60,1-1-55,-4-2-32,1-1-51,0 0-56,-1 0-61,-1-3-3,-1 0-51,1 0-53,0 0-57,0 0-60,0 0-64,0-1-68,0 1-69,6 3-339,7 7-632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7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80 261 4224,'3'-2'394,"-1"0"-39,0 0-38,0 0-33,1-1 87,0-1-55,3-3 199,5-6 340,-7 8-516,1 0 69,36-35 66,-24 21-305,-8 8-109,0 0-33,0-1-43,0 0-48,-2 3-33,0-1-44,-1 0-47,1 0-54,-1 0-57,0-1-61,-1 1-66,0 0-71,1-2-282,2-7-548</inkml:trace>
  <inkml:trace contextRef="#ctx0" brushRef="#br0" timeOffset="269.377">1 3 4992,'0'4'812,"1"-1"-86,1 0-81,0 1-75,0-1-69,1 1-65,0-1-57,0 1-53,3 1 101,0 1-98,1 0-30,4 2 38,-4-3-75,-3-2-55,4 5 18,-1 0-83,1 2-52,1 5-47,-1-3-17,-2-4 24,-6-8-50,41 53 211,-32-42-210,1 0-47,0 0-77,1 1-92,1-1-111,-6-5 115,-1-1-35,-5-5 244,8 7-327,0 0-43,-1-1-62,0 1-77,-1-2 38,-1-1-48,2 2-151,2 2-387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0:50.09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12390 2530 7296,'-2'2'304,"-1"0"-63,1-1-15,-1 1 32,-1 1 20,2-2-49,0 1 22,0-1 80,0 1 22,0 0 84,0 0 99,-1 1 110,3-3-209,0 0-180,0 0-41,0 0 64,1-7-50,2 2-112,0 0-62,0 1-51,0 0-50,0 0-53,0 0-61,-1 1-68,1 0-5,-1 1-50,0-1-55,-1 1-58,1-1-82,1 0-48,-1 0-53,0 0-55,2-2-487,1-2-709</inkml:trace>
  <inkml:trace contextRef="#ctx0" brushRef="#br0" timeOffset="-2295.32">10885 269 4480,'-2'0'1035,"1"-1"-102,-1 1-98,1-1-92,1 0-87,-1 0-83,1 0-77,0 0-72,0-1-67,0 1-63,1-1-57,-1 0-53,1 0-47,0 0-42,1-2-13,0 2-91,0-1-37,7-9-306,-6 8 328,-1 3 66,-1-1 50,0 1 58,0 0 68,26-26 180,20-14 135,-27 25-281,2 1 59,1 0 83,-9 7-222,0 1-37,13-5 42,7 2-78,15-2-45,-33 9-30,37-8 44,29 0-29,-54 9 1,26 2-40,0 4 72,-41-1-54,0-1 0,-1 2 0,7 2-18,-7-2 8,0 1 0,-1 1-1,1 0 1,-1 0 0,-1 1 0,1 1 0,-1 0 0,-1 0-1,5 6-7,-6-5 21,0 0-1,-1 0 1,0 1-21,-1-1 36,0 1 0,-1 0 0,1 3-36,-2-3 57,-1 0 0,0 0 1,1 6-58,-2-6 84,-1 1 1,0 0 0,0 6-85,-2 3 297,0 0 0,-4 18-297,0-12 498,-8 23-498,-13 25 405,-4-2-89,-3-2-140,10-30-48,-16 19-128,-35 50 35,42-62-53,-2 6-78,17-27 7,0 1-35,-10 18-174,14-23 101,-1 1-37,1 0-39,1 0-43,-1 0-44,1 0-49,7-14 304,0-1-64,1 1-62,-1 0-60,-1 3-166,-1-1-93,1 1-90,0-1-88,0 1-86,1-1-83,-1 1-79,1-1-78,-8 21-2060</inkml:trace>
  <inkml:trace contextRef="#ctx0" brushRef="#br0" timeOffset="-2033.019">11031 1973 8576,'-1'-1'786,"0"0"-63,1 0-58,-1-1-58,0 1-55,1-1-52,-1 1-49,1-1-48,0 0-45,-1 0-41,1-1-41,0 1-36,0-2 136,0-1-118,1-1-79,0 0-108,-1 0-79,2-7-103,-1 10 129,0 0 67,-1 0-136,0-1 48,1-6 107,-1 6-112,0-1-104,0 3 1,0 0-45,0-1-155,-1-1-122,1 3 165,0-1-36,0 0-41,0 1-41,0-1-185,0 1-90,0-1-219,0-1-538</inkml:trace>
  <inkml:trace contextRef="#ctx0" brushRef="#br0" timeOffset="-1400.712">12101 206 4480,'-5'-4'882,"2"-1"-72,1 0-69,1-1-66,1 0-62,0 0-60,2 0-57,0-1-53,1 1-51,1-1-47,-1 1-44,1 0-41,0 1-39,0-1-34,4-3 94,21-19 276,3 3-95,2 4-86,1 4-79,3 4-73,1 5-64,2 4-59,1 5-49,-8 2-38,30 7-14,-28-2 31,-1 2 0,0 1 0,0 1 0,-1 2 0,15 10-31,-20-8 24,16 12-24,-21-11-29,19 18 29,-24-17-52,0 0-1,2 6 53,-6-7-101,-1 2-1,6 12 102,-12-18-8,-1 0 0,-1 1 0,0 0 0,-1 0 0,0 0 0,-1 1 8,0 3 7,-1 0 0,-1 1 1,0 0-1,-2-1 0,0 1 0,-1 0 0,-1 7-7,-2-1 19,-1-1 0,-1 0 0,-1 0 0,0 0 0,-7 9-19,3-9 15,-1-1 1,-14 22-16,-5-2-23,-2-1 83,-3-3 70,-1 0 56,-26 21 199,-33 25 293,0 0-30,66-57-608,3-2-35,-29 30-71,49-49-81,1-1 54,-2 1 46,1 0 38,-7 6 71,-21 16 182,24-20-231,0 0-67,4-4-19,0 0-37,0 0-42,1 1-45,-2-1-70,1 0-65,0 1-69,0-1-75,0 0-82,0 1-86,-1-1-94,1 0-97,0 0-106,4-2 341,1-1-36,-6 5-1397</inkml:trace>
  <inkml:trace contextRef="#ctx0" brushRef="#br0" timeOffset="-1027.258">11824 2114 3456,'18'-10'2307,"-11"6"-1348,-2 2-318,1-1-52,-1-1-13,1 1-104,-4 1-281,1 1-32,0-1-37,-1 1-37,3-2 439,-6 5-290,-2 1-78,0 0-119,1-1-92,1 0 0,-1 0 52,-1 0 40,1 0-68,1 0-76,0 0-108,0 0-69,0 0-116,1-1 152,0 0-37,0 0-38,0 0-40,0 0-51,0 0-46,0 0-137,0 1-348</inkml:trace>
  <inkml:trace contextRef="#ctx0" brushRef="#br0" timeOffset="-299.202">13333 347 3328,'9'-8'415,"-1"1"-80,0 0-59,11-5 304,-5 5-168,-7 4-156,1 1 44,0-1 51,1 1 62,4-2 53,0 2-57,1-1-51,0 1-47,0-1-44,0 1-38,15-2 126,-6 1-142,18-1-105,1 4 36,-25 1-54,0 0 0,-1 2 0,0 0 0,1 0 0,-1 2 1,10 4-91,-16-5 63,0 1 1,0 0 0,-1 0 0,0 1-1,6 5-63,-8-5 44,0-1-1,-1 1 1,0 1-1,2 3-43,-3-3 27,0 0-1,-1 0 1,0 0-1,0 1-26,-1 0 15,0 0 0,0 0 0,0 0 0,-1 1-15,0 2 27,-1-1 1,0 0-1,0 10-27,-1-5 16,-1 0-1,-1 0 1,0 0 0,-2 4-16,-2 1 43,0-1 1,-8 19-44,-8 8 125,0-10-97,-2-1-1,-25 30-27,13-23 71,0-3 75,1-5 52,-1-2 0,-2-1-198,-80 57 307,46-36-175,3 3-45,2 3-51,42-32-55,-10 13 19,-8 13 10,-2 4 46,-2-2 1,-32 25-57,32-36 32,-23 22 99,-18 16 51,30-29-127,54-48-141,0-1 37,-3 4 43,0 0 85,-9 10 213,11-12-229,1 0-37,-1 0-53,1 0-68,-1 0-83,0 1-99,2-2-31,-1 0-84,0 0-92,0 1-99,1-1-108,-1 0-115,0 1-124,2-3 415,0 0-33,-5 6-2070,6-6 2098,0-1 37,0 2-92,0-1 68,0 1-37,-1 1-198</inkml:trace>
  <inkml:trace contextRef="#ctx0" brushRef="#br0" timeOffset="-5320.233">6912 1302 7040,'-2'-6'1204,"0"0"-90,0 0-89,1 1-88,0 0-87,1 0-88,0 0-87,1 1-87,0-1-85,0 0-85,0 1-85,1-1-85,0 0-82,1 0-85,-1-1-81,1 1-83,6-12 241,1 1-48,-6 10-72,1 0 0,0 1 1,5-6-39,-7 8 6,0 0 0,0 1 0,0-1 0,1 1 0,-1 0 0,1 0 0,-1 0 0,1 1 0,0-1 0,0 1 0,0 0 0,0 0 0,0 0 0,0 0 0,0 1 0,0-1 0,0 1-6,0 0 7,0 0 1,0 1-1,0-1 0,-1 1 0,1-1 1,0 1-1,0 0 0,-1 1 0,1-1 0,-1 1 1,1-1-1,-1 1 0,0 0 0,0 0 1,0 1-1,0-1 0,0 1 0,0-1 0,0 1 1,-1 0-1,0 0 0,1 0 0,-1 0 1,0 1-1,1 1-7,-1-1 3,-1 0 1,0 1 0,1-1-1,-1 0 1,0 0 0,-1 1-1,1-1 1,-1 1-1,0 0-3,-3 33 354,1-26-183,-1 0 1,-1 0 0,1-1 0,-2 1 0,1-1 0,-6 9-172,-9 8 319,-3-3-86,9-14-160,0-2-36,-1-1-41,-1-2-44,12-5 12,1 0-1,-1 0 1,0-1-1,1 1 1,-1-1-1,1 0 1,-1 0-1,0 0 1,1 0-1,-1 0 1,0-1-1,-1 0 37,-6-2-198,1-3-51,2 0-10,1-1-55,0-1-65,2 0-73,1 2 128,1 1-35,0-1-36,0 0-39,1-1-40,-1 1-44,2 0-46,-1 0-46,1 0-51,0 0-51,1 0-55,-1 0-55,2 0-59,-1 1-61,1-1-63,0 1-64,0 1 295,0 0 55,1-1-90,2-2-345</inkml:trace>
  <inkml:trace contextRef="#ctx0" brushRef="#br0" timeOffset="-5079.874">7380 1091 5376,'5'-2'366,"0"0"-42,7-5 540,-6 4-383,2-1 92,-3 3 569,0 3-107,0 3-111,-1 2-116,0 1-119,-1-1-124,0 1-128,-2-5-267,0-1-35,-1 0-56,20 63 691,-8-20-341,-4-7-166,-4-19-174,-1 0-33,1 5-38,-1 0-65,-1 0-72,0 0-79,-2 0-87,0-1-94,0 1-100,-2-1-109,1-14 22,0-3 143,-1-1 20,1 0-61,0-2 20,-1 1-62,0-1-70,0 0-79,-2 0-478,0 1-731</inkml:trace>
  <inkml:trace contextRef="#ctx0" brushRef="#br0" timeOffset="-4885.397">7285 1032 8320,'-1'-2'376,"0"-1"-46,0-1 101,-3-4 466,3 6-550,-1 0 48,0 2 66,1 1 88,-1 0-168,1 0-35,1 1 250,0-1-118,1 0-107,2 0-93,-1-1-82,2 1-68,0-1-57,3 0-45,9-2-119,-13 2 107,0 0 58,90-11-42,-56 7-99,-19 2-21,0 0-47,-1 0 39,0 0-114,0 0-104,0 1-93,-4 0 46,0 0-41,-1 0-39,1 1-33,13-2-560,0 1-82,0 1-117,13-1-767</inkml:trace>
  <inkml:trace contextRef="#ctx0" brushRef="#br0" timeOffset="-4464.52">8026 1138 6272,'-7'-4'606,"0"1"-68,0 1-58,1-1-48,-8 1 318,-8 2 368,12 2-608,0 2 69,-1 1 88,2-1-390,1 1-46,-1 1-43,1-1-36,-1 2-11,0 1-36,-15 20 81,12-10-80,3 2-107,2 0-71,5-13 20,0 1-1,1 0 1,-1 0 0,2-1 0,-1 3 52,3 19-87,2-11 108,2-2 81,-5-13-119,0 0 1,1-1 0,-1 0 0,1 1-1,-1-1 1,1 0 0,0 1 16,16 11-34,3-5 70,4-4 61,0-5 52,1-2 42,-17 1-74,-1-1 1,1 0-1,0-1 0,1-1-117,3-1 152,-2 0 0,1-2 0,0 1 0,-1-2 1,-1 1-1,1-1 0,-1-1 0,0 0 0,-1 0 0,2-4-152,-3 3 284,-1 0 0,7-11-284,-9 11 217,1-1 1,-2 0-1,1-2-217,1-8 367,-6 14-189,1 0 77,-2 6 36,0 2-91,0 1-70,-1 1-53,-2 8 26,3-7-34,-1 13-63,-2 33 135,5-28-115,0-2-65,2 0-89,-1-9 9,0 0-40,1-1-45,0 1-50,0-1-54,0 0-60,1 0-63,0 0-68,0-3 56,0 0-58,-1 0-65,2 0-68,-1 0-73,1 0-79,0-1-82,1 0-88,2 2-428,4 2-800</inkml:trace>
  <inkml:trace contextRef="#ctx0" brushRef="#br0" timeOffset="-3849.166">8460 1135 5376,'1'-14'425,"0"3"-83,0-8 273,0 9-321,1-3 103,1-5 111,-3 17-727,0-1 105,0 0 98,1 0 88,0-1 81,-1 0 72,1 0 62,0 0 55,0-2 178,-1 1 60,3-8 1495,-2 8-1221,-1 3-390,0 1-47,0 0-57,-1 2-70,1 0-80,-1 1-92,0 2-103,-1 1-115,-5 26 286,3 0-80,0 8-56,1 19-50,0-5 16,-2 31 3,5-67-51,0 0-34,0 2-63,1 0-70,1 0-84,0 0-99,0-7 27,0 0-50,2-2-68,1-1-86,-5-10 502,0 1 0,0-1 0,1 0 0,-1 1 0,0-1 0,1 1 0,-1-1 0,0 0 0,1 1 0,-1-1 0,0 0 0,1 0 0,-1 1 0,1-1 0,-1 0 0,1 0 0,-1 1 0,0-1 0,1 0 0,-1 0 0,1 0 57,3-1-545,0-3 51,-1 0 63,-1-2 75,1 0 87,-1 0 99,3-12-294,-1-2 120,-1 0 104,-1-2 85,-1 3 74,-1-1 43,0-2 41,-2 0 1,0 1-1,-1-1-3,0 11 10,0-1 102,-1-1 101,-1 1 104,-2 2 103,-1 3 105,-2 5 104,-1 5 105,3 3-289,1 3-102,2 1-85,3 1-68,2-9-170,-1-1 0,1 0 1,0 1-1,0-1 0,0 1 0,1-1 0,-1 0 0,0 1 0,1-1 0,-1 2-20,1-3 8,-1 1-1,1 0 0,-1 0 0,1-1 0,-1 1 1,1 0-1,-1-1 0,1 1 0,0 0 1,-1-1-1,1 1 0,0-1 0,-1 1 0,1-1 1,0 1-1,0-1 0,0 0 0,-1 1 1,1-1-1,0 0 0,0 0 0,0 0 0,0 1 1,0-1-1,-1 0 0,1 0 0,1 0-7,20-3 315,0-3-46,21-11 162,-25 9-278,38-18 294,-2-7-44,-3-2-43,-2-2-39,-22 17-210,19-10 110,-38 26-185,-1 1 1,1 0 0,-1 0-1,1 1 1,5-2-37,-9 4 7,0-1 1,1 1-1,-1-1 1,1 1-1,-1 0 1,3 1-8,-4-1-4,0 1 0,-1 0 1,1 0-1,0-1 0,-1 1 0,1 1 0,-1-1 1,1 0-1,-1 1 0,0-1 0,2 2 4,-1 0 5,0 0-1,0 0 1,0 0-1,0 0 1,-1 1-1,1-1 1,0 3-5,0 0 27,0-1 0,-1 1-1,0 0 1,2 6-27,-3-6 47,1 0-1,-2 0 0,1 0 1,0 5-47,-3 20 171,-3 1 65,-9 18 212,-7-3 77,15-37-366,0 0 1,0 0 0,-1-1-1,-1 0 1,1 0-1,-1-1 1,-7 6-160,9-9 95,0-1 0,-1 1 0,1-1 0,-1-1 0,0 1 0,0-1 0,-2 1-95,-11 0 82,2-3-88,1-4-77,2-4-67,2-3-56,2-4-46,8 10 153,1-1 0,-1 0-1,1 1 1,0-1 0,0 0-1,0-1 100,-2-15-359,0 0-81,3 0-80,1-1-78,1 1-79,1-1-77,0 1-78,2 0-75,-2 9 255,0 1-58,1-4-198,2-6-518</inkml:trace>
  <inkml:trace contextRef="#ctx0" brushRef="#br0" timeOffset="-3497.068">9381 1010 6912,'1'-1'403,"0"0"-47,-1-1-44,1 1-39,1-1 174,0-1-104,-1 0-50,4-4 323,-4 6-383,0-1 50,0 2 2,0-1 55,0 1 63,0 0 74,0 1 82,0 0 92,0 1 101,-1 0 110,5 14-391,0 1-102,-1 0-90,-1 0-78,0 4-43,0 0-72,0 5-48,1 12-35,-2-18 10,0-1 33,0 0-115,0-1 37,9 67 35,-7-60-63,-1 1-85,0-1-114,-1-12 77,-1 0-41,1 4-143,0 0-89,0 0-97,0 0-106,-2-12 292,0 1-39,1-1-50,-1 0-60,0 0-70,0-1-81,-1 1-91,1-2-102,-2 0-316,0 0-684</inkml:trace>
  <inkml:trace contextRef="#ctx0" brushRef="#br0" timeOffset="-3253.619">9219 982 6912,'-2'-2'390,"-1"0"-53,0-1 18,-1-1 129,1 2-70,1 1-108,1 1 139,2 1 93,0 1 339,2 0-105,-1 0-97,1 0-89,1-1-81,0 1-74,0-1-66,1 0-57,2 1 83,0 0-96,-1-1-85,5 1 210,31 3 70,-15-4-192,-4-2-91,0 0-55,6-2-61,-15 2-98,0-1-38,1 0-43,-1 0-48,0 0-50,1 0-55,-3 0-22,1 0-49,0 0-52,0 0-54,-4 1-35,1 0-119,0 0-106,-1 1-88,3 0-249,-1 0-79,23 4-2392,-25-2 2571,0 0 47,1 0-127,6 2-445</inkml:trace>
  <inkml:trace contextRef="#ctx0" brushRef="#br0" timeOffset="-6321.517">6082 1182 5120,'-3'2'576,"0"1"67,-8 6 1608,6-6-1366,3-1-486,0-1-47,0 0-57,0 1-64,-1-1 92,-1 1-46,1-1-43,-1 0-40,-4 1 91,0-1-111,-2 0-69,7 0-93,0-1 1,1 1-1,-1 0 1,0 0 0,1 0-1,-1 0 1,0 1-13,-2 0-5,1 1 0,-1 1 1,1-1-1,0 1 1,0-1-1,-2 4 5,2-2 11,0 0 1,1 1-1,-1 0 0,1 0 0,0 0 1,0 0-1,1 0 0,0 1-11,-7 29 49,7-11-47,2-4-32,2-1-37,-2-14 38,1-1 0,1 0 0,-1 0 1,1 0-1,0-1 0,0 1 0,2 4 29,8 8-37,0-6 99,-5-7 13,0-1 37,0-2 40,1-1 46,0-2 50,0-2 56,4-4 185,-2 0-110,-1-2-93,-1 0-78,2-8 4,4-11-46,-6 12-72,-2 5-3,-3 8 1,-1-1 0,-1 0 0,1 0 0,-1 0 0,1-4-92,1-5 258,-1 3 48,0 2 110,-19 74-216,12-36-147,2 4-60,4 0-101,0-23 89,0-1-42,0 0-44,1 0-46,0-1-47,1 0-49,0 0-52,1-1-53,0 0-55,1-1-57,0 0-60,1 0-60,1-1-64,0 0-65,1 0-66,1 0-69,-4-3 231,-1 0-37,10 5-1435</inkml:trace>
  <inkml:trace contextRef="#ctx0" brushRef="#br0" timeOffset="-5750.082">6377 1598 6144,'-5'2'804,"2"-1"-308,1 0-129,0-1-56,1 0 167,-1 0 46,-2-4 1326,2 2-1089,1 1-343,0-1-37,0 1-99,0 0-37,1 0-42,-1 0-48,1 0-52,-1 1-59,1-1-62,0 1-69,-4-8 498,1 1-53,1-1-49,0-1-44,0 1-39,1 0-35,0-10 107,1-3-47,1-12 74,0 20-159,0 1-67,1 0-39,0-4-28,4-8-38,-5 18-2,1 1 0,1-1 1,-1 1-1,0 0 0,4-5 8,-4 8 8,0-1-1,0 1 1,0-1 0,0 1-1,0 0 1,3-2-8,7-2 89,1 3-44,4 5-32,7 8-42,-19-7 24,1 0 0,-1 1 0,-1 0 0,1 0 0,0 0 0,0 3 5,4 3 34,-3 1 41,-3-5-34,-1-1 1,0 0-1,0 1 0,-1 0 0,0-1 0,0 1 0,0 0 1,-1 0-1,0-1 0,0 1 0,0 0 0,-1 0 1,1-1-1,-1 1 0,-2 3-41,1 1 87,-2 0 0,1 0 0,-5 6-87,-3 6 82,-2-2-46,7-13-61,-2 1-67,-9 10-157,14-13 193,2 1 36,1-6-2,13 1-97,-10 0 115,-1-1 0,0 0 0,0 0 0,1 0 0,-1 0 0,0 0 0,0 0 0,0-1 0,1 1-1,0-1 5,2-1 0,0 0 0,0 0 0,0-1 0,0 0-1,-1 1 1,1-2 0,-1 1 0,1 0-1,-1-1 1,0 0 0,2-3 0,-2 3 17,-1-1 1,0 0-1,0 0 0,0 0 0,0 0 1,0-3-18,5-19 133,-5-1 67,-5 0 79,-4 0 90,-3 3-23,-1 1 0,-1 0 0,-1 1 0,-8-10-346,-7-16 499,2-3-46,-4-18-385,12 26-93,-6-29 25,8 6-12,1-6 12,7 25-45,0 0-58,3-9-81,6 35 36,-1 10 20,2-1-44,0 0-52,1-1-62,-3 12 168,0-1 0,0 0 0,0 0 0,0 1 0,1-1-1,-1 1 1,1-1 0,-1 1 0,1 0 0,0 0 0,1-1 118,15-10-782,-1 4 218,20-7-660,4 0-67,1 1-62,1 1-59,-4 3 6,21-6-862</inkml:trace>
  <inkml:trace contextRef="#ctx0" brushRef="#br0" timeOffset="-7102.432">5315 1298 6656,'0'-3'409,"1"1"-52,1-9 829,-1 9-867,0-1 64,1 1 61,-1 1 25,-1 1 92,0 0-14,0 0-101,0 1-89,0 0-77,0 0 7,0 1-91,0 4 224,0-5-294,0 1 38,0-1 11,0 0 43,0 9 114,0 0-50,-1 0-47,1 0-41,-1 12 88,-1-1-110,1 0-76,-2 26 59,3-32-63,0 25 88,2-2-59,0-2-53,2-2-43,14 70 108,-7-37-81,-4-26-59,0 0-43,0 1-56,0 1-65,-6-36-34,0 0 53,0 1 44,0-1 38,1 6 10,2 19 39,-3-22-37,0 0-61,0-4 11,0-1-33,-1 1-38,1 0-42,-1-1 1,0 0-34,1 0-38,-1 0-40,0 0-43,0 0-44,1 0-48,-1 0-51,0 0-52,0 0-55,0 0-58,1 0-61,-1 0-63,0 0-65,0 0-68,0 0-71,0-2 273,0 0 51,0 0-87,0 2-333</inkml:trace>
  <inkml:trace contextRef="#ctx0" brushRef="#br0" timeOffset="-6770.357">5297 1415 4992,'-9'-19'1024,"-11"-28"1194,19 44-1669,0 0-118,1 1-103,0-1-88,0 1-48,1-1-81,-1 0-48,2-1-21,-1 1 61,0 0 68,-1 1-110,1 0 0,-1 0 0,1 0 0,0 0 1,0 0-1,-1 0 0,1 0 0,0 0 0,1 1 0,-1-1 1,0 0-1,1 0 0,-1 1-61,7-5 191,3 0-89,10-4 143,2 1-42,-1 2-39,2 1-38,24-3 29,2 4-115,-27 4 26,-14 2-45,1-1 0,-1 2 0,0-1 0,3 2-21,3 1 72,2 1 53,-7 0 81,-1 0 110,-2 0 15,-1 1 44,-5-4-226,1-1-1,-1 1 0,0 1 1,0-1-1,0 0 1,0 0-1,0 0 1,0 0-1,0 2-148,1 7 529,-2 1-82,-1-5-272,0-1-40,-5 18 352,-2 3-71,-3-1-99,4-14-203,-1-1-35,-13 11-55,12-14-55,0-1-52,3-3-5,0-1-33,-1 0-38,1 0-43,0-1-49,0-1-52,-1-1-58,1 0-63,1-1-132,0-1-44,5 2 498,0-1 1,-1 1 0,1-1-1,-1 1 1,1 0-1,0-1 1,-1 1 0,1-1-1,0 1 1,-1-1-1,1 1 1,0-1 0,0 1-1,0-1 1,-1 1 0,1-1-1,0 1 1,0-1-1,0 0 102,0-6-1133,1 2 437,0 1 171,1 1 66,-2 3 435,1-4-574,0 0-36,2-8-1398</inkml:trace>
  <inkml:trace contextRef="#ctx0" brushRef="#br0" timeOffset="-7722.807">3709 1259 3328,'-1'-1'327,"1"-1"-71,-1 0-60,1 0-48,-1-1 41,1-2 16,0 2-82,-1 1 65,1 0 92,0 0-91,0 1 35,0 0 40,0 0 44,0 0 47,0-1 52,0 1 55,0 0 60,0 0-35,0 0 47,0 0-29,0 1-40,0 0 405,0 0-347,-1 2-220,-1 6-80,1 0-35,-2 8 100,2-4-139,0 2-46,-1 13 2,0 13-51,-12 242 175,13-270-181,0 1-43,0 0-43,-4 6-73,6-25 56,-1-1 38,-3-15 71,0 8-47,-4-27 9,-2-18 7,7 19-110,0 26 64,1 8 61,1-1 43,1 4-71,7 2 48,9 1 17,-12 0-106,23-2 60,0-3-48,-15 1-20,1 0 0,0-2 0,-1 1 0,11-7 39,13-11-21,-19 11 53,0-1 38,5-4 96,0 0 100,-10 8-76,-1 0 36,-1 0 39,1 0 42,-11 9-286,3-3 145,1-1 39,10-3 290,-15 7-474,0 0 0,1 0 0,-1-1 1,1 1-1,-1 0 0,1 0 0,-1 0 0,1 0 1,-1 0-1,1-1 0,-1 1 0,1 0 1,-1 0-1,1 0 0,-1 0 0,1 1 0,-1-1 1,1 0-1,-1 0 0,1 0 0,-1 0 0,1 0 1,-1 1-1,1-1 0,-1 0 0,1 0 0,-1 1 1,0-1-1,1 0 0,-1 1 0,1-1 0,-1 0 1,0 1-1,1-1 0,-1 0 0,0 1 0,0-1 1,1 1-1,-1-1 0,0 1 0,0-1 0,0 1 1,1-1-1,-1 1 0,0-1 0,0 1 0,0-1 1,0 1-1,0-1 0,0 1 0,0-1 0,0 1 1,0-1-1,0 1-21,-1 19 138,0 0-44,-3 20-5,1-13-100,1 0-1,1 15 12,6 0 38,-2-32-16,0 0-55,1-1-60,1 0-63,1-1-68,0 0-72,1-1-77,0-1-80,2-1-85,-1 0-90,1-1-94,1-1-97,0-1-103,1-1-106,-1-2-111,2 0-115,8-3-1254,-10 1 1486,-3 1 401,1 0 46,1-1-71,5-1-275</inkml:trace>
  <inkml:trace contextRef="#ctx0" brushRef="#br0" timeOffset="-7401.667">4423 1563 4096,'6'2'652,"-1"1"-122,0-1-106,0-1-88,0 1-44,0-1-67,11 1 333,-9-2-256,-3 0-65,1 0 59,1 0 178,-3 0-187,0-1 38,12 1 255,-1-1-76,0-1-69,1-1-62,6-2 85,0-2-101,-1-1-79,-1-3-55,-11 6-117,0 0-1,0-1 1,-1 0-1,0 0 1,2-2-106,7-11 274,-8 7-87,-1 0 34,-1-1 40,-2 0 47,-2 7-212,0 2 24,-1 0 0,0-1 0,0 1 0,0 0 0,-1-5-120,0 8 30,0 0 1,0-1-1,0 1 0,0 0 0,0 0 0,-1 0 0,1 0 1,-1-1-1,1 1 0,-1 0 0,1 0 0,-1 0 0,0 0 1,1 0-1,-1 0 0,0 0 0,0 0 0,0 1 0,1-1 1,-1 0-1,0 0 0,-1 0-30,-19-9 407,-1 8-99,0 7-87,0 4-71,-11 13-24,22-13-105,1 1-1,-9 9-20,-10 18 25,11-12 45,4-3 45,1 1 70,10-17-148,0 0 0,1 0 0,-1 0 0,2 0 0,-2 7-37,0 20 75,5-13-73,3-2-47,5-3-58,5-4-70,2-3-286,2-3-103,-10-4 234,1 0-36,-1 0-41,1-2-42,0 1-48,0-2-50,0 1-54,0-1-58,0 0-60,0-1-66,1 1-67,-1-1-72,25-9-1748,-21 7 1827,0-1 68,1-1 86,2 0 75,3-2-51,11-4-252</inkml:trace>
  <inkml:trace contextRef="#ctx0" brushRef="#br0" timeOffset="-11716.135">931 522 4352,'-5'4'589,"1"-2"-227,2 0-94,0-1-42,-1 2 221,2-1-84,1 0-81,1-1-76,1 0-72,1 0-67,-1-1-64,0 0-60,9-4-246,-7 3 143,1-1-102,-3 1 79,1 1-44,-1-1-51,1 0-57,0 1-65,0-1-70,3 0-479,5-1-582</inkml:trace>
  <inkml:trace contextRef="#ctx0" brushRef="#br0" timeOffset="-9148.995">1090 530 2304,'-2'-1'-116,"0"1"124,1-1 112,-1 1 97,2 0 104,-1 0 79,1-1 315,0 1 91,0-4 1130,-1 2-1353,0-1-69,-1 0 127,0 1-92,-1 0-85,0 0-76,-1 1-68,0 0-61,0 1-53,0 0-45,-2 0-15,0 0-39,-10 2 135,10-1-104,-15 5 316,-1 1-54,1 2-51,0 0-45,0 2-41,1 0-36,-19 14 134,-7 8-48,4 3 248,-12 13-561,11-6 292,-24 34-292,24-22 156,17-14-178,20-29 4,1-1 1,0 1-1,1 1 1,0-1 0,1 0-1,1 1 1,-1 5 17,2-11-11,1-1 0,0 0 1,0 1-1,1-1 0,0 1 1,0-1-1,0 1 0,1 0 11,1 2-1,0-1-1,1 1 0,0-1 1,0 0-1,1 0 0,0 0 1,0-1-1,5 6 2,2 0 4,1 0 0,0-1 0,0-1 0,6 3-4,32 20-34,-31-22 33,1-2 0,18 7 1,-16-9 22,1 0-1,14 2-21,-12-5 34,0-2-1,0 0 0,0-1 0,3-2-33,-3-1 47,0 0 0,0-3 0,0 0 0,3-2-47,-8 0 91,-11 2-24,-3-1 22,-2 0 42,-1-1 53,-3-2 65,-2 3-16,-2 2-55,-3 0-45,0 2-39,-4 0-2,-3 2-28,2 0-40,0 1-1,0 1 0,-6 1-23,-14 7 22,-11 7-22,2-2 47,11-4-19,0 2-1,-19 12-27,15-6-17,2 2 1,-6 5 16,-24 27-97,6 3-79,40-37 84,1 1 40,11-15 45,-1 0 0,1 1 0,1-1 0,-1 1 0,1 0 0,0 0 0,1-1 0,0 1 0,0 3 7,1-7-13,0-1 0,0 1 0,0 0 0,0-1 1,1 1-1,-1-1 0,1 1 0,0 0 1,0-1-1,1 3 13,0-1-10,0 0 1,0-1-1,1 1 0,0 0 1,0-1-1,0 1 10,6 5 0,1-1-1,0 0 1,0 0 0,1-1 0,13 8-24,0-1 0,19 7 24,-14-8-3,0-2 1,9 1 2,-29-9 1,-1-1 0,1-1 0,0 0 0,0 0 0,0 0 1,-1-1-1,1-1 0,0 1 0,1-2-1,10-1 25,-2-2 0,1 0 0,11-6-25,-11 4-59,-1 1 41,30-14 51,-25 8-42,4-4 18,38-21 20,28-23-29,-70 42 50,0 0 0,3-6-50,6-10 97,-3-3 41,-27 35-119,-1 0-1,1-1 1,-1 1 0,0-1 0,1 1-1,-1-1 1,0 0 0,-1 1 0,1-2-19,0-9 39,-1 9-20,-2 4-33,-4 6-72,-1 6-22,4-7 99,2-1 3,-1 1-1,1-1 0,0 0 0,0 0 0,1 0 0,-1 1 0,1 2 7,0-2-17,0 1 1,0-1-1,1 0 1,0 1-1,0-1 1,1 0-1,-1 0 1,1 1 0,1 0 16,0 0-16,0 0 0,0-1 0,1 1 1,0-1-1,0 0 0,0 0 1,4 4 15,-4-6 3,1 1 1,-1-1 0,1 0 0,-1 0-1,4 2-3,-4-4 7,0 1-1,0-1 0,0 0 1,0-1-1,-1 1 0,1-1 0,0 1 1,0-1-1,0 0 0,0-1 0,0 1 1,0-1-1,0 1 0,0-1 0,0 0 1,0-1-1,-1 1 0,1-1 0,2-1-6,2-1 9,1 0-1,-1-1 1,5-4-9,18-18-16,-1-8 22,-15 15 67,9-17-73,-23 36 123,-1 5-133,0 0 0,1 0 0,-1 0 1,1 0-1,0 0 0,0 0 0,0 0 0,1 0 0,1 3 10,0-2-3,0 0-1,0 0 1,1-1-1,-1 1 1,1-1-1,0 0 1,1 0 0,-1 0-1,1-1 1,2 3 3,1-1-3,1 0 0,-1-1 0,1 0 0,0-1 0,-1 1-1,4-1 4,-3-1-20,0 0 0,0 0-1,6-1 21,17 0 28,-26-2-35,1 1 0,-1-1 1,1-1-1,-1 1 1,0-1-1,0 0 0,0 0 1,5-3 6,8-7 8,-1-3 48,-1-5 69,-1-5 90,-21 37-264,5-11 38,-1 0-1,1 1 1,0-1-1,-1 1 1,1-1 0,0 1-1,0-1 1,0 0-1,0 1 1,1-1 0,-1 1-1,0-1 1,1 0-1,-1 1 1,0-1 0,1 0-1,0 1 1,-1-1-1,1 0 1,0 0 0,0 1-1,-1-1 1,1 0 11,14 9-68,-8-7 30,0-1-1,1 0 1,-1 0-1,2-1 39,30 4-52,-26-4 70,1 1 1,0 0-1,5 3-18,-14-4 12,0 1-1,-1 0 0,1 0 1,-1 0-1,0 0 0,0 1 1,0 0-1,0 0 0,0 0 1,0 0-1,2 3-11,2 4 9,-1-1 0,0 1 0,0 0 0,-1 1 1,-1-1-1,1 1 0,-2 0 0,0 1 0,0-1 0,-1 1 0,1 8-9,1 12 22,-2 1 0,-1 0-1,-2 16-21,0-27 45,-1 0 0,-1 0 0,-2 6-45,2-18 21,0 0-1,-1-1 0,0 1 1,-1-1-1,0 0 1,0 0-1,-1 0 1,-2 3-21,-8 9 51,-3 2-47,-3 0-50,-2-3-53,-2-2-54,-1-5-59,-2-7-60,23-5 205,1-1 0,-1 0 0,1 0 0,-1-1 1,-2 0 66,5 1-16,-1-1 1,0 0 0,1 0-1,-1 0 1,1 0 0,0 0 0,-1 0-1,0-2 16,0 2-9,1-1 0,0 0 1,0 1-1,1-1 0,-1 0 0,0 0 0,1 0 0,-1 0 0,1 0 0,-1 0 0,1 0 0,0-1 0,0 1 1,0-1-1,0 1 0,0 0 0,1-1 0,-1 1 0,1-1 0,0 0 0,-1 1 0,1-1 0,0 1 1,1-3 8,1-2-13,1 1 1,-1-1 0,1 1-1,1 0 1,-1 0 0,1 0 0,0 0-1,0 1 1,3-3 12,1-3-17,25-32-5,3 2 0,1 1 0,20-16 22,1 7-94,8-4 94,16-6-28,15-12 28,-35 20 65,-23 12 28,-31 29-48,-1 1 0,0-1-1,3-7-44,-6 10 40,0-1 0,-1 1 0,0-1 0,-1 1 0,2-8-40,-3 9 36,0 0 0,0 0 0,-1-1 0,0 1 0,0 0 0,-1 0 0,1 0 0,-1-1-36,0 4 10,0 1 1,0-1 0,0 1 0,0-1 0,0 1 0,-1 0-1,1 0 1,-1-1 0,1 1 0,-1 0 0,0 0 0,0 0-1,0 1 1,0-1 0,0 0 0,0 1 0,-1-1 0,1 1-1,0 0 1,-1 0 0,1 0 0,-1 0 0,1 0 0,-1 0 0,0 1-1,1-1 1,-3 1-11,0-1 12,0 1 1,0 0-1,0 0 0,0 0 0,0 0 0,0 1 1,-1 0-13,-14 5-7,4 4-45,-5 8 77,14-11 6,1-1-1,1 1 1,-1 1-1,0 1-30,3-5 15,1 0 0,-1 0-1,1 1 1,0-1 0,0 1 0,1-1-1,0 1 1,-1 0 0,1 0 0,1 0-1,-1-1 1,1 1 0,0 0 0,0 0-1,0 1-14,1-1 15,0 0 0,0 0-1,1-1 1,-1 1-1,1-1 1,0 1-1,0-1 1,1 1-1,2 3-14,-2-3 5,1-1-1,1 1 0,-1-1 1,1 0-1,-1 0 0,1 0 0,0-1 1,0 1-1,1-1 0,-1 0 1,1-1-1,0 1 0,0-1-4,29 7-15,3-4-78,0-5-103,-19-1 51,0-2-35,-2-1-238,21-6-497,-25 6 554,0-1-77,1-1-74,-7 3 187,0 0-32,1-1-37,-1 1-40,1-1-44,0 0-48,-1 0-52,1 0-54,5-3-360,16-12-1419,-18 11 1595,1 0 60,0 0 50,2-2-91,8-6-343,-22 16 1137</inkml:trace>
  <inkml:trace contextRef="#ctx0" brushRef="#br0" timeOffset="-8803.92">2309 1190 6400,'-3'1'931,"1"1"581,1-1-613,2-1-330,0 0-124,-1 0-35,2 0 42,-1 0-82,1 0-95,0-1-112,-1 1-127,0 0-33,-1-1-36,1 1-36,0-1-39,0 1-41,0-1-42,0 0-44,11-9-2770,-8 7 2045,0 0 58,-2 0 375,1 1 38,-1 0 44,1 0 50,0 0 55,-1 0 62,1 0 67,-1-1 72,10-6-850,6-7-443</inkml:trace>
  <inkml:trace contextRef="#ctx0" brushRef="#br0" timeOffset="-8552.592">2823 1041 9088,'0'2'798,"0"-1"-66,1 0-69,-1 0-71,0-1-73,0 1-75,1-1-77,0 0-78,0 0-98,0 0-68,0 1-68,0-1-71,0 0 150,-1 0-34,2 0 11,-1-1-88,1 0-88,-1 0 45,0 1 36,0-1 66,1 0-56,-1 0-56,1 0-50,0-1-140,1 0-103,0 0-92,-1 1-78,2-1-184,-1 0-73,1 0-216,3 0-538,5-3-1717,-3 2-16</inkml:trace>
  <inkml:trace contextRef="#ctx0" brushRef="#br1" timeOffset="8461.417">200 2433 1920,'-21'6'333,"0"1"109,0 1 92,2 0 76,1 1-9,2 0 38,1 0 143,0 1 0,1 0 0,0 1 1,-1 2-783,10-8 185,2 0-33,0 2 64,6-2-94,3-1-63,-2-4-45,0 1 0,0 0 0,0-1 0,0 0 0,3 0-14,4 0 102,27-4 105,0-2-87,0-1-67,-1-1-46,75-12-65,-62 15 87,72-2-185,0 0 86,-19 1 64,-1 1 34,235-12 155,-192 10-137,3 0-70,1 0-105,-75 4 94,1 2 67,15 1 66,46 2 106,-38-1-68,-32 0-73,44-2-44,-33-1 8,0-1 68,17-3 84,47-4 151,-16 1-53,-42 4-141,-13 1-71,-1 2-59,-22 0 4,178-3 47,-72 8 46,-48 2-144,1 1 38,240 22 97,-197-13-89,-61-6-34,0 1-34,102 16 59,98 22-47,75 10 10,-214-34 75,73 16 105,36 6 45,-169-32-110,161 21-4,-141-26-6,-3-3-31,53-1-68,74 5-27,-156-5 81,0 2 37,217 14-131,24-13 75,-12-11 25,-153-2 36,-1-2 45,-10 1-46,51-2 8,131-25-68,-196 13 118,-6 0-33,0 1-56,-40 9-55,-1 2-46,64-8 4,-1-2 91,-16 1 48,144-6-1,-120 11-92,-83 7 58,89-5-80,-112 8 55,-1-1 34,37 0-30,41 2 86,-31 0-43,-31 0-59,-10-1-41,-1-2-46,103-7 48,97-1 104,-145 9-61,108 2-3,77 14 0,-157-4 57,181 5-110,-202-11 117,-52-1 17,-1-1 40,0 0 50,0 0 54,370 20 148,-287-9-291,-2 2-51,-57-6-9,39 0 66,0-7 3,-41-6-63,-11 1 20,-33 2 133,26-4-181,-59 5 102,0 0-71,0 0-70,0 0-66,-1-1-63,1 1-63,-1-1-58,-1 0-56,0 0-54,0 0-52,-1-1-48,0 1-47,-2-1-44,0 0-41,-1 0-38,-1 0-38,-3-2-428,-4-2-620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3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3072,'0'-4'1216,"0"4"-928,4 0 384,-4 0 224,0 0-224,0 0 0,5 4-96,-5-4-64,8 3-256,2 2 32,4 3 128,-6-1-32,11 10 32,-1-5-160,9 13-96,-3-5 0,11 16 32,-3-11-32,5 12 0,-5-10-96,5 18 32,-10-10 64,5 19 128,-5-10-128,0 17-96,1-13 32,-6 10 0,-3-15-32,-1 11-64,-4-10 32,-6 0-32,2-7 128,-6 0 64,1-9-704,-5-8-352,0-4-1344,-5-11-1792,1-2 992</inkml:trace>
  <inkml:trace contextRef="#ctx0" brushRef="#br0" timeOffset="501.775">127 150 3456,'-4'-3'1312,"4"3"-1024,9-5 352,-9 5 128,10-3 0,-7-1 32,7-4-96,-1-1 32,4-7-416,1 4 32,4-8 0,1 5 0,2-2 32,-2 0-288,5 5-32,-6 4 0,4 8 32,-4 0-32,6 8 32,-2 1-64,5 14 64,1-3-128,-11 9 0,-3-4 160,-9 15 160,0-8 32,-15 12 128,1-3-160,-13-1-96,-1-3-256,-9 0-32,5-8-1248,0-6-448,3-3-1504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4864,'1'-7'720,"2"-9"820,-1 11-1034,0 0 48,1 0 140,0 0 106,-1 3-351,0 0 35,0 0 40,0 1 42,-1 0-162,-1 1 157,0 1-279,0-1-48,0 1-44,0-1-40,1 1 11,-1 1-64,0-1-50,1 0-33,1 4-25,-2-4 52,0 0 56,2 23 193,-1 0-67,-1 13 12,-1 2-80,0 26 30,2 9-153,7 98-12,4-63 66,-10-98-94,0 10 31,5 12 57,3-3-14,0-14-67,-10-15 0,1-1-1,-1 1 0,0-1 1,1 0-1,-1 1 0,0-1 1,1 0-1,-1 1 0,1-1 1,-1 0-1,1 0 0,-1 1 1,1-1-1,-1 0 0,1 0 1,-1 0-1,1 1 1,-1-1-1,1 0 0,0 0 1,-1 0 1,10-5 11,8-18 53,-15 18-57,17-26 17,27-42 123,-30 46-149,1-2-80,-9 14 0,1 0-34,-1 0-48,1-1-49,0 0-52,0 0-57,0 0-64,1-1-67,-1 1-74,0 0-77,-4 6 234,0 0-34,1 0-39,-1-1-47,0 0-52,0 1-60,-1-1-64,1 0-73,0-1-316,4-5-615</inkml:trace>
  <inkml:trace contextRef="#ctx0" brushRef="#br0" timeOffset="265.176">198 347 7808,'-2'19'1263,"0"-1"-87,1 1-88,2 0-89,0 0-90,2 0-93,1-1-92,0 0-96,2 0-95,1-1-98,1 0-98,2-1-100,0-1-102,1-1-102,2-1-104,1-1-105,7 4 244,2-2-38,-1-1-54,1-2-70,1-1-87,0-1-102,0 0-119,-12-5 152,0 0-37,0 0-36,0 0-41,0 1-41,0-1-44,0 0-45,0 1-49,-1 0-49,1 0-52,-4-1-167,0-1-80,-1 1 19,9 3-1220,-6-3 864,-2-1 419,-1 1 83,1-1 86,1 1 70,1 0-45,6 3-232</inkml:trace>
  <inkml:trace contextRef="#ctx0" brushRef="#br0" timeOffset="685.049">980 292 5120,'-2'-9'567,"1"0"-47,1-1 55,2-8 227,-2 17-859,0-1 71,0 1 65,1-1 58,-1-1 167,0 1 97,0-1 77,0 0 57,-2-3 1090,0 4-953,0 1-5,0 0-379,1 1-39,0 0-38,1 0-42,0 1-38,-1-1-34,1 1-17,-1 0-34,0 2-29,-1-1-22,2-1 80,-15 22 60,4 2-32,7-15-64,1 1-1,1 1 1,-2 8-39,0 36 20,5-1-74,1-31 23,6 14 32,-5-31-8,-1-1 1,0 0-1,1 0 1,3 4 6,9 10-77,-14-19 69,1 0 0,-1 0 1,1 1-1,-1-1 0,1 0 1,0-1-1,-1 1 0,1 0 0,0 0 1,0-1-1,0 1 8,1 0-6,1-1-1,-1 1 1,0-1-1,0 0 1,0 0-1,3 0 7,1-1-3,-1-1-1,1 1 1,-1-1-1,1 0 1,-1 0 0,4-3 3,2-1 23,0-1 1,-1 0 0,0 0 0,-1-1 0,7-7-24,15-16 81,0-2 44,-7 5 25,1 2 57,-12 13-9,1-2 115,-7 8-104,0 1 47,1 2 235,-1 5-107,-3 5-90,-1 2-79,-1 0-89,-1 2-34,-1 2-16,1 4-7,-1-1-8,2 7-43,5 15 140,-4-20-115,1 0-56,1-1-86,-1-2-72,1-1-97,1 0-116,-3-7 144,-1 0-35,1-1-37,1 1-40,-1-1-42,1 0-43,-1 0-46,1 0-48,1-1-50,-1 0-52,1 0-79,1 0-48,1 0-200,4 2-534,-12-6 1484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964 197 4608,'4'-1'740,"-1"0"-38,0 2-39,0 0-40,-1 1-39,0 1-39,-1 0-41,0 1-39,0 0-42,0 0-39,-1 1-42,0 0-40,1 0-42,-1-1-41,0 1-42,-1 0-42,1 0-29,0 0-60,0-1-61,1 0-60,3 30 374,0-1-47,0 0-41,0-1-33,4 26 84,15 74 264,11 41 224,-21-106-493,-12-59-234,10 46 137,-2-5-40,29 179 245,-25-138-231,0 9-39,8 59-9,2-10-60,-20-127-101,1 0 40,3 22 50,5 31 114,-6-42-108,0 4-74,-3-19-16,0 1-34,2 12-159,-2-16 82,0 1-36,-1 0-39,1 0-42,0 0-45,0 0-48,1 7-531,-3-14 551,0-1-74,0-1-1,0-1-85,-1 1-100,0 0-115,0-2-388,0-1-715</inkml:trace>
  <inkml:trace contextRef="#ctx0" brushRef="#br0" timeOffset="488.905">74 380 3456,'-6'2'259,"1"0"-54,-12 5 319,9-3-251,4-1-64,0 0 48,-1 0 83,1 0 81,-1 1 94,1 1 108,2-4-318,0 0 40,-5 0 1441,6-3-1232,1 1-322,0-1-41,1 1-46,-1-1-54,1 0-60,1 0-68,11-12 419,2 1-84,1 1-73,0 0-58,12-5 11,16-7-7,-14 7-24,29-16 92,80-44 318,-87 53-405,4 0-33,68-20-68,-34 18-23,1 4 1,38-2-29,-33 12 110,2 3-110,-34 6-17,0 3 0,2 3 17,53 7-132,-75-6 48,-27-2 63,28 2-77,1 0-53,-1 1-45,0 1-36,26 5-194,-23-1-274,11 5 700,-10 2-203,-1 3 107,6 10 75,-35-17 42,0 0 0,16 16-21,-21-16-34,-10-8-19,1-1-46,-2 0-29,0-1-49,0 1-60,0-1-68,-1 1-6,0-1-58,0 0-63,0 0-68,1 1-72,-1-1-77,0 1-84,0-1-86,1 4-486,3 1-550,-6-7 1703</inkml:trace>
  <inkml:trace contextRef="#ctx0" brushRef="#br0" timeOffset="1255.879">2113 1912 3712,'-2'-2'56,"0"0"37,-2-1 195,0-1 120,1 0 99,-1 1 67,1-1 57,-6-8 1595,6 6-1312,0 0-84,2 3-471,0-1-46,-1 0-12,1 0-86,0 0-100,0-1-111,-1-12 280,0 1-42,3-1-41,1 1-40,1 0-40,3-1-39,1 1-38,2 0-37,2 1 57,0 0 0,0 0 0,2 2 0,-1-1 0,2 2 1,0-1-1,7-3-64,-10 8 39,1 1 1,-1 0 0,1 1 0,13-5-40,15 0 30,1 6-44,-26 5 23,1 0 0,-1 1-1,1 0 1,-1 2 0,0-1 0,0 2 0,9 3-9,-17-5 4,-1 1-1,0 0 0,1 0 1,-1 0-1,-1 1 0,1 0 1,0 0-1,-1 0 0,0 1 1,0 0-1,0 0 0,-1 0 1,1 1-1,-1-1 0,-1 1 1,1 0-1,-1 0 0,2 4-3,-2-1-11,1 1 0,-2 0 0,2 7 11,-2-6 20,-1 0 1,0 0-1,-1 3-20,-4 34 139,-7-1 63,5-29-63,-1-1-1,0 0 1,-4 4-139,1-3 178,-1-1 1,-1 1-1,0-2 1,-9 9-179,7-9 175,-2-1-1,-11 8-174,-2-2 118,4-6-81,-1-4-83,0-3-108,12-6 28,0 0-36,-1-3-54,2-1-115,0-3-108,2-1-101,1-3-94,1-1-86,2-2-81,1-2-73,4 6 330,0 0-41,0-2-157,-1-6-418,3 13 997</inkml:trace>
  <inkml:trace contextRef="#ctx0" brushRef="#br0" timeOffset="1689.721">2964 1415 3840,'-5'2'683,"0"1"-61,1 1-59,0 1-54,1 1-50,0 0-47,0 1-42,1-1-39,-2 6 129,2-1-72,0 2 4,0 3 104,0-1-197,2 0-48,0 0-46,2 0-39,4 15 63,4-1-105,4-5-71,-11-20-48,-1-1-1,2 1 1,-1-1 0,0 0-1,1 0 1,-1 0-1,1 0 1,0 0-1,0-1 1,0 0 0,0 0-1,0 0 1,1 0-5,20 4 58,-11-5-18,0-2 63,0-1 55,0-1 45,11-5 240,-17 4-253,0 0 0,0-1-1,0 0 1,0 0 0,-1-1 0,0 0-190,25-26 636,-3 3-52,-14 16-248,0 2 44,-14 11-345,0-1 1,0 0 0,0 1-1,0 0 1,0-1-1,0 1 1,0-1 0,0 1-1,0 0 1,0 0 0,0 0-1,0-1 1,0 1 0,0 0-1,0 1-35,0-1 26,0 0 0,-1 0 0,1 0 0,0 0 0,-1 1 1,1-1-1,0 0 0,-1 1 0,1-1 0,-1 1 0,1-1 0,-1 0 0,1 1 0,-1-1 0,1 1 0,-1-1 0,1 1 0,-1 0-26,6 13 379,-3 4-114,-2 29-79,-2 64 462,0-76-487,0 0-66,1 0-92,0-17-45,1-1-32,0 1-36,0 0-40,1-1-42,0 1-47,1-1-49,0 1-52,0 0-57,2-1-58,-3-7 50,1-1-55,0 2-62,1-1-66,0 0-73,0 0-77,1-1-85,1-1-89,2 2-434,4 2-796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343 114 4736,'4'-1'450,"6"1"603,-6 0-531,-2 1-246,0 0 35,-1 0 42,1 0 47,-1-1 848,-1 0-59,0 0-883,0 1-34,0-1 178,0 0-108,-1 1-91,1-1-75,0 1-53,-2 2 120,1-2-108,-1 0 92,2-1-65,-1 1 42,-6 3 71,0-1-84,-3 1-45,-5 0-36,-9 5 27,-26 12-5,2 4-46,3 5-44,33-20-41,-1 1-1,-3 5 0,-6 7-53,1 3 33,9-11 35,1 2 0,-5 8-15,11-17 10,1 1 0,0-1-1,0 1 1,1 0 0,0 0 0,0 1 0,1-1-1,0 0 1,1 1 0,0-1 0,0 1 0,1 7-10,5 3-35,-5-19 27,1 1 0,0-1 0,-1 0 0,1 1 0,0-1 0,0 0 0,0 0 0,0 0-1,0 1 1,0-1 0,0 0 0,0-1 0,0 1 0,1 1 8,0-1-10,0 0 0,0-1 0,0 1 0,0 0 0,0-1 0,0 1 0,0-1 0,1 0 0,-1 0 0,0 1 10,18-2-8,-11-1 9,0 1 1,0-1-1,0-1 1,3-1-2,11-5 57,0-1 47,0 0 49,-16 7-48,1-1 0,-1 0 0,0 0 0,0-2-105,23-20 311,-9 3-120,7-15 37,-23 31-189,29-43 294,-2-3-100,-4 0 28,-3-1 1,5-19-262,-15 32 149,-1 1 42,-11 30-49,-1 4 50,-3 5 26,0 3 3,-2 5 16,-1 3-70,2-2-115,0 0-60,-9 42 177,1 2-57,0 0-45,0 1-34,3-16-24,4-18-25,1 0 0,0 1 0,2 6 16,1 9-98,2-16-18,-1 0-58,2 0-72,0 0-84,0-3-19,1-1-73,0 1-83,1-1-87,-1 0-97,2 0-103,0 0-110,0-1-118,-4-8 336,0 0-56,0 1-203,1 3-531,-4-10 1449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53 6400,'-1'-3'222,"0"0"37,-1-5 348,0-2 219,-5-10 1260,5 17-1430,-1 0-91,0 2-83,-1 0-75,1 0-69,-2 1-59,1 1-54,0 0-45,-2 0-13,1 1-42,-15 7 296,1 1-188,0 3-78,-3 3 140,-15 15-295,15-10 192,-8 10 212,2 2-105,3 2-91,3 3-74,14-22-86,1 1 0,-4 13-48,7-16-1,0-1 0,1 1 0,1 0 0,0 0 0,1 0 1,0 2 0,4 5-46,-2-18 49,0 0 0,0 0 0,0-1 0,1 1-1,-1 0 1,1-1 0,0 0 0,1 3-3,0-2 8,0 0 1,0-1-1,0 1 1,0 0-1,1-1 1,0 0-9,14 8 4,8-1-78,-13-6-11,0 0-42,0 0-47,0-1-54,-1-1-61,0 0-68,4 1-116,1-1-97,-5 0 111,0-1-81,0 0-91,0 0-76,2 1-216,8-1-544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 6144,'3'-8'804,"-1"3"-308,0 1-129,-1 1-56,0 2-292,-1-1 40,1 0 163,-1-1 188,0 2-112,-1 0 190,0 1 334,-1 1-352,1 0-173,1 0-193,-1 0-34,-9 20 297,1 1-72,0 0-64,1 1-58,1 0-49,1 1-43,-2 24-15,7-36-72,0 0 1,1 1 0,1-1-1,-1 0 1,2 1 0,0-1-1,0 0 1,1 0 0,4 9 5,5 5 34,4-2 46,-14-21-68,0 0 1,0-1-1,1 1 1,-1-1-1,1 1 0,-1-1 1,1 0-1,0 0 1,0 0-1,0 0 1,0-1-1,0 1 1,0-1-1,1 0 1,-1 0-1,2 0-12,0 0 20,0 0 0,0-1 1,0 0-1,0 0 0,-1-1 0,1 1 0,0-1 0,0 0 0,0 0 0,4-2-20,2-1 58,-1-1 0,1 0 0,-1-1 0,5-2-58,32-27 290,-22 14 218,16-17-508,-2-5 432,-7 7 38,-16 17-186,-1 0 39,9-8 238,-1-1 109,-12 19-187,-10 9-469,-1 0 1,0 0-1,0 0 1,0 0-1,1 0 1,-1 0-1,0 0 1,0 0-1,0 0 1,1 0-1,-1 0 1,0 1-1,0-1 1,0 0-1,1 0 1,-1 0-1,0 0 1,0 0-1,0 0 1,0 1-1,1-1 1,-1 0-1,0 0 1,0 0-1,0 0 1,0 1-1,0-1 1,0 0-1,1 0 1,-1 0-1,0 0 1,0 1-1,0-1 1,0 0-15,1 5 206,0 2-52,-1-1-69,-1 1-87,-2 28-15,-1 1 91,-4 49 209,6-56-239,1 0-64,1-11-36,0 0-40,1 0-45,1 0-52,0-1-58,0 1-62,2 0-70,0-1-74,-2-9 231,-1-1-61,2 1-59,-1 0-58,0-1-57,0 1-56,1-1-56,0 1-53,0-1-54,0 0-53,0 0-50,1-1-52,0 1-48,0-1-49,0 0-48,1-1-47,0 0 164,0 0 54,1 0-110,3 2-400,-8-7 1299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4480,'21'-10'994,"0"0"-97,2 0-55,-1-1-93,0 1-85,0-1-79,0 0-71,0 0-63,-1-1-57,0 0-50,12-9 124,-2-1-78,-11 7-54,-2-1-1,0 0 0,13-16-335,-5-3 514,-23 29-389,1 0 0,-1 0 0,-1 0 0,1-1 0,0-3-125,-2 7 70,0-1-1,-1 1 0,1 0 1,-1-1-1,0 1 1,0 0-1,0-1 0,-1-2-69,1 4 44,-1-1 0,0 1 0,1-1 0,-1 1-1,0 0 1,-1 0 0,1-1 0,0 1 0,0 0 0,-1 0-1,0 0 1,1 0 0,-1 1 0,0-1 0,0 0 0,0 1-1,0-1 1,0 1 0,0 0 0,0-1-44,-2 0 46,0 0-1,0 1 1,0-1 0,0 1-1,-3-1-45,-20-1 149,-2 7-64,1 4-46,15-2-35,-1 1-1,1 1 1,0-1-1,1 2 1,0 0 0,-8 8-4,7-6-53,1 1 36,-11 15 73,-3 7 139,9-6 16,2 0 35,7-10 11,0 0 1,0 6-258,-3 17 297,5-6-116,4-1-90,5 0-8,6-1-34,-7-28-44,0 1 0,1 0-1,0-1 1,0 0 0,0 0-1,0 0 1,1 0 0,0 0 0,0-1-1,1 1 1,-1-1 0,1 0-1,0-1 1,0 1 0,4 1-5,7 4 2,1-3-63,0 0-64,1-2-63,0 0-64,1-2-63,0-1-64,0 0-63,0-1-63,0-1-64,0 0-63,0-1-64,0 0-63,-1-1-64,0 0-62,0 0-65,3-1-183,10-2-657,-21 4 1215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44 5248,'-1'-4'441,"0"-1"-70,0-5 201,0 4-137,0 1 9,-1 0 109,1 3-138,-1 0 64,0 0 72,0 1 79,-1 0 87,0 1 97,0 1 103,-1 0 112,1 1-687,1 1-101,0 1-79,0 0-61,-2 15 105,3-15-101,-12 91 353,2 43-458,2-27 182,3-56-127,-1-1-35,3-28-52,2 30-118,4-49 107,1-7 18,5-11 29,-2-9 53,-2-1-34,-3 2-49,-1-1 1,-1-5 25,1-5-34,0-22 25,0 18 34,0 5 35,0 1 51,2 33 80,4 3-68,-1-2-48,10 12-22,3-5-41,-12-9-23,0-2 0,1 1 0,-1-1 0,0 0 0,1 0-1,0-1 1,-1 0 0,1 0 0,5-1 11,34-2-66,-17-3 61,-5-1 39,-3-1 49,5-4-39,29-21-18,-39 22 25,0-1 48,-4 3 16,0 0 42,1 1 49,-1-1 55,-5 4-139,-1 2 40,-6 1-123,1 1 0,0 0-1,0 0 1,-1-1-1,1 1 1,0 0-1,0 0 1,0 0-1,-1 0 1,1 0-1,0 0 1,0 0 0,0 0-1,0 1 1,-1-1-1,1 0-38,5 5 360,-3 0-168,0 1-80,-1 1-55,2 14 102,-1 1-76,-1 5-60,0 13-79,1 8-22,0-17 101,1-4-138,0-10-39,-1-2-65,1 0-112,-2-6 54,1 0-63,0 0-68,1-1-77,-1 0-83,2 0-91,-1 0-97,1-1-105,-3-4 424,1 0-42,1 2-581,1-1-21,9 3-2114,-6-5 1890,-4-2 531,0 1 51,1-1-97,3 0-356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28 4736,'1'-8'646,"0"2"-248,0 3-103,0-1-45,-1 2 3,1 1-77,-1-1-38,1 1-11,0 1 2,-1 0 16,1 0 39,-1 1 78,0-1 9,0 0 68,1 0 78,-1 0 86,-3 4-89,1 0-39,0 0-37,0 0-36,-1 5 206,-1 0-117,0 2-52,0 0-116,0 3-69,-2 7-53,0-1-11,2-8 46,-14 48-20,-4 26-116,17-60 28,1 0 1,1 11-29,3 24-3,1-55 12,-1 0 0,1-1 0,1 1-1,-1 0 1,1-1 0,1 3-9,10 15 86,-1-11 18,2-3 53,3-4 67,2-4 80,-14-2-209,1 1-1,-1-1 0,1 0 1,-1-1-1,0 1 1,2-2-95,1 0 177,0-1 1,0 0 0,5-4-178,21-17 500,-2-2-34,-31 26-457,46-45 505,-20 16 120,-2-1 0,18-29-634,7-20 708,-46 72-651,3-6 85,-1 2 110,-6 16-182,-3 10-79,-4 17 77,2 1-1,1 0-67,0 9-21,1-15-71,0 5-122,2-10 30,0-4-28,1 1-79,0-3-29,2-1-83,-1 0-98,2 0-110,-1-8 305,0 0-34,0-1-35,1 1-40,0-1-40,0 0-45,0 0-45,1 0-48,0-1-51,1 0-54,-1 0-55,1 0-58,0-1-61,0 1-62,1-1-66,0-1-68,-1 0 334,0 0 37,11 3-1264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4736,'6'0'1036,"0"-1"-93,-1-1-88,1-1-83,0 0-76,0 0-72,0-1-65,0 0-61,3-4 186,0 0-118,-3 2-205,1 0-45,4-5 220,-4 4-182,12-13 61,1 0-51,-2 0-46,1-1-43,-2 0-38,0 0-35,15-23 117,2-11-48,-24 35-179,-1 0 1,-1-1-1,0 0 1,-2 0 0,4-20-93,-2 0 78,-6 22-41,0 0 1,-1-8-38,-1 17 16,0 0-1,-1 0 1,-1 1-1,1-1 1,-3-5-16,2 9 17,0 0-1,-1 0 1,1 0 0,-1 1-1,-3-5-16,5 8 7,0 1 1,0-1-1,0 0 0,0 1 1,-1-1-1,1 1 0,-1-1 0,1 1 1,-1 0-1,0 0 0,0-1 1,1 1-1,-1 0 0,0 0 0,0 1 1,0-1-1,0 0 0,0 1 1,0-1-1,0 1 0,0 0-7,-1 0 7,0 0 0,0 0 0,0 1 0,1-1 0,-1 1 0,0 0 0,0-1 0,1 1 0,-1 1 0,0-1 0,1 0 0,0 1 0,-3 1-7,-3 3 10,0 1 1,0 0-1,1 1 0,0-1 0,0 1 0,1 1 0,-6 8-10,-12 25-26,3 5-56,18-38 54,-1 0 1,2 0-1,-1 0 0,2 0 0,-1 0 1,1 0-1,0 0 0,1 0 1,0 7 26,1-14-8,-1 0-1,0 0 1,1 0-1,-1 0 1,1 0-1,0-1 1,-1 1-1,1 0 1,1 1 9,-1-2-4,0 0 0,-1 0 0,1 0 0,0 0 0,0 0 1,0 0-1,0 0 0,0-1 0,0 1 0,0 0 0,0-1 1,1 1 3,1 0-1,-1 0 0,1-1 0,-1 1 0,1-1 0,0 0 0,-1 0 0,1 0 0,0 0 1,-1 0-1,1-1 0,0 1 0,-1-1 0,2 0 1,5-2 8,0 0 0,0 0-1,0-1 1,5-4-8,11-7-16,7-9 0,0-3-90,6-10 106,3-4-2,-17 17 59,0 0 64,-7 12-47,-17 12-71,1 0 0,-1 0 1,0 0-1,1 0 0,-1-1 0,0 1 1,1 0-1,-1 0 0,1 0 0,-1 0 1,0 0-1,1 0 0,-1 0 0,1 0 1,-1 0-1,0 0 0,1 1 0,-1-1 1,1 0-1,-1 0 0,0 0 0,1 0 1,-1 1-1,0-1 0,1 0 0,-1 0-3,1 1 7,0 0-1,-1 1 0,1-1 0,0 0 0,-1 0 0,1 0 0,-1 0 0,0 0 0,1 1 0,-1-1 0,0 0 0,0 0 0,0 1-6,2 16 19,-2 28 33,-6 42-52,2-41 81,2 44-81,4-61-41,4 43 79,-3-51-73,0 1-59,0-8-21,0 1-48,0-1-56,0 0-64,1-1-21,0-1-104,2 0-110,0-2-120,-3-5 272,0 0-33,1-1-35,0 1-34,1-1-37,-1 0-37,1 0-38,1-1-39,3 5-650,7 2-799,-16-11 2056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55 455 3072,'-9'0'1216,"9"0"-928,-5 7 384,5-7 224,-3 8-384,-2 1-32,0 2-224,1 3 0,-1 1-160,0-3 0,0 13 96,2-5-96,-2 15-64,5-6 0,0 11-32,0-3 0,0 7 64,0-7-32,0 0-32,0-5-64,5 0-32,-2-7 128,7-4 32,-1-1 192,4-8 96,-3-1 0,4-6 32,-1-1-64,6-4-32,-6 0-96,6-9-32,-6 6-96,0-14-64,-4 5 96,1-8 64,-2 3-64,-3-3-64,0 5 64,-5-2 0,0 0 96,-5 6 32,0-1-32,2 3-32,-2 1-192,0 0 32,0 4-64,5-4 0,0 4 0,5-7 0,0 2 64,8-8 64,-4 6-96,4-13 0,2 4 32,2-9 0,-2 4 0,2-4 64,-2 6 96,-1 3 128,-6 0 0,-3 11 0,-1 1-96,-4 8-32,0 0-96,0 20-64,0 0 32,0 17 32,0-8-32,5 14-32,0-6-128,3 7 0,-3-7 0,4 0 64,1-8-1792,3-2-768,-4-7-352</inkml:trace>
  <inkml:trace contextRef="#ctx0" brushRef="#br0" timeOffset="368.045">588 924 5376,'-5'0'2016,"5"0"-1568,5-8 224,-5 8 64,10-8-32,-7 4 64,11-16-64,4-17 32,-4 0-416,-1-3-32,2-1 32,-1 1-128,-6 3-32,1 2 64,1 3 0,-2 6-96,2 6-32,-1 5 32,1 7 64,-2 11 32,1 9 32,4 8-128,2 14-32,2 9-32,-2-2 32,2-9-224,1 21-32,6 8-512,-2-5-192,-4-8-704,1-11-256,3-8-1440</inkml:trace>
  <inkml:trace contextRef="#ctx0" brushRef="#br0" timeOffset="735.163">1143 835 4736,'-18'12'1760,"9"-12"-1376,1-3 800,3 3 288,0-5-384,0-4-160,1 2-384,-1-6-192,5-7-192,0-4-64,9-1 96,1-2-96,3-2-64,6 1-96,2-1 32,8 9-32,-2 0 0,5 8 64,-5 7 0,0 10 64,-4 7 96,-4 11-128,-6 11-96,-4 6 32,-4 4 0,-10 5 96,-4 0 96,-4-5-64,-11-4-64,-3-3 64,0-8 0,-1-13-736,1-4-288,0-12-608,3-5-256,8-2-992</inkml:trace>
  <inkml:trace contextRef="#ctx0" brushRef="#br0" timeOffset="1199.931">1562 807 3712,'18'0'1408,"-9"0"-1120,1-12 288,-5 3 64,3-2 96,6-10 96,-1-7-160,6-9 0,8-7-384,0-5 96,5-3 128,0-5-128,0-12 32,0-3-128,-1-2 64,-4 6-128,-3 6 32,-11 10-96,-4 12 64,-9 11 64,-4 14 160,-9 10-192,-6 22 0,1 20-288,-1 10-32,6 10 0,0 9 96,4 1-64,4 7-64,5 2-96,5-2 32,4-5 32,4-6 64,6-10-32,2-13 32,8-11 128,-2-9 32,-5-12 96,1-11 32,-9-11 160,-9-1 96,-10-5-128,-9 0 32,-9 8-160,-4 4-64,-5 8-864,-3 8-384,-2 7-3072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117 169 6144,'0'0'397,"0"-1"-36,-1 1 264,1 0-121,0 0-105,-1 0-92,0 1-78,1 0-63,-1 0-49,0 1-23,0 2 65,0-2-4,0-1 28,1 1 89,-2 11 303,1 0-39,-1 0-38,0 0-38,0 0-34,0 0-35,-2 13 295,0 1-120,0-1-109,-1-1-97,1 1-86,-2 9-24,0 0-107,1-6-88,0 0-42,-7 66-69,8-54 82,1 1 97,2-21-11,0 0 40,1 11-113,0-1-38,0 0-40,1 0-43,0 1-45,0-1-49,0 1-50,1-1-55,0 0-55,1 0-60,0 0-62,0 0-64,1 0-67,0 0-71,0-1-72,1 0-75,-2-15 287,-1 0-32,6 27-1224,-8-41 1760</inkml:trace>
  <inkml:trace contextRef="#ctx0" brushRef="#br0" timeOffset="315.027">37 228 6912,'-3'-5'757,"0"-1"-102,1 1-94,0-1-83,0 0-72,0 0-64,0 0-54,1 1-42,-2-3 85,3 4 44,-1 0-76,1 1-67,1-1-56,-1-1-25,1 0-49,4-7 82,-4 8-103,0 0 41,6-14 153,2 1-46,1 0-41,3 2-37,16-12 57,-23 22-171,1 1 0,0 0 0,6-3-37,-6 4 12,0 1-1,0-1 0,0 1 1,0 0-12,-1 1 3,0 0 1,0 0-1,0 1 1,0 0-1,0 0 1,0 0-1,0 1 0,0-1 1,0 2-1,-1-1 1,1 1-1,0-1 1,2 2-4,20 14 49,-21-12-53,-1 0 1,0 0 0,-1 1-1,1 0 1,-1 0 0,0 1-1,-1-1 1,0 1 0,1 1 3,0 2 10,-1-1 0,0 1 1,-1 0-1,0 0 0,0 0 1,0 9-11,-1-5 27,-1 0 1,0 0 0,-2 0 0,1 0-1,-2 0 1,0 0 0,0 0-1,-1 0 1,-1-1 0,-4 10-28,-1-1 182,-2 0 0,0-1 0,-1 0-1,-5 5-181,-18 19 261,4-11-122,-4-3-103,17-17-65,0-1-37,-1-1-41,0-2-43,-11 3-462,22-10 447,1-2-42,0 0-6,1 0-46,0-1-53,0 0-60,0-2-69,1 1-76,0-2-83,0-1-92,0-3-472,3-1-109,3 2 169,3-2-638,-4 8 1735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84 231 3456,'-1'0'199,"-1"-1"42,-7-3 1050,7 3-978,0 0-107,0 0 482,2 1 0,0 0 38,0 0 26,0 0-284,0 0-195,0 1 467,0 2-56,0 0-274,0 0-48,0 0-102,0-1-45,0 1-49,0-2-54,0 6 409,-2 1-88,0-1-79,-1 1-68,0 1-11,0 0-74,-1 11 95,-1 0-51,-1-1-44,1 1-39,-4 10 27,1 1-57,3-8 10,0 1 0,0 22-142,4-18 13,2-20-39,0 0-1,0 0 1,1 0-1,1 4 27,-2-8-22,1 1 1,0-1-1,0 1 1,0-1-1,1 0 1,-1 1-1,4 2 22,-4-4-9,0-1-1,1 1 1,-1-1 0,1 0-1,0 1 1,0-1 0,0 0 9,6 3 4,0-1 1,0 0 0,0 0-1,2-1-4,40 9-29,-8-7-126,20 0 155,-42-4-42,-16-1 38,66 5-14,35 4 57,-1 7-3,-35 1-57,-68-17 25,66 21 186,-23-3-118,-40-16-111,1 1 76,1 0 63,0 0 60,0-1 53,-1-2 47,0-1 43,-5 1-261,-1 0-1,1-1 1,0 1 0,-1 0 0,1-1 0,-1 1-1,1-1 1,-1 1 0,1-1 0,-1 1-1,1-1 1,-1 1 0,1-1 0,-1 0 0,0 1-1,1-1 1,-1 0-42,5-12 266,0-1-36,3-14 135,-2-2-112,-2 0-89,-2 5-84,0 1-33,0-49 0,-1 55-32,-1-1-151,1 0 59,-1 0 48,0 0 39,1-7 50,-2-45 219,-1 40-187,1 4-65,-1-1-77,1 12-27,0 0-40,-1 0-47,0-1-51,0 1-56,0 0-63,0 0-65,-1 0-73,0 0-77,0 0-81,0 0-88,0 1-93,-1-1-96,0 0-104,0 1-107,0 0-113,1 7-106,0 1-771</inkml:trace>
  <inkml:trace contextRef="#ctx0" brushRef="#br0" timeOffset="249.34">352 700 6144,'-4'2'631,"0"3"685,3-4-628,1-1-301,0-1 39,-1 1 217,1-2 104,-1 1-135,1-1 70,-1 0 79,-1 0 84,0-3-376,-1-1-45,1 0-43,0 1-40,0-1-38,0 0-37,-1-7 165,1 1-119,-1-1-104,2 0-86,-1-1-70,1-8-75,0-15-127,2 22 116,-1 0 57,1 0 89,2-17-239,1 0-55,0 11 17,0 0-46,1 4-5,-1 0-41,1 0-47,1 0-51,-1 3 16,1 0-40,0 0-45,0 1-47,1-1-50,0 0-52,0 0-56,1 1-57,-1 0 13,1 0-40,1-3-181,5-8-490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107 180 5376,'1'-2'436,"-1"0"-46,1-2 282,1 0-114,3-4 629,-2 5-784,-1 2 49,1-1 79,0 1 88,0 1 107,-2-1-317,1 1 34,-2 0-51,0 1-46,1-1-42,-1 0-39,1 1-37,-1-1-33,1 1 104,0 1-71,0 0-107,2 3 2,-3-5-37,1 1 79,1 3 61,-1-1-44,2 3 74,-2 1-85,0 4-26,-1-6-61,1 1 47,2 26 238,-2-1-50,0 0-45,0 0-39,-2 7 1,0 0-41,-1 9-3,-2 25 42,1-30-118,1 4-167,-1 1 62,-7 129 219,9-138-216,0 1-38,0-7-33,1 0-40,0 0-48,1 1-53,0-1-61,1 1-67,1 0-73,0 1-81,2 8-615,0-15 310,0-5 63,1 1-87,-1-5 49,0 0-91,1 0-106,1 1-120,-1-2-187,4 7-714</inkml:trace>
  <inkml:trace contextRef="#ctx0" brushRef="#br0" timeOffset="388.959">54 282 5120,'-2'-6'323,"0"1"-40,-3-7 186,1 1-98,-5-17 408,6 20-499,0-1 49,0 0 73,0 0 84,0 1 103,1-1 118,-1 0 30,1 0-108,-1-1-97,1 1-89,0-1-82,1 0-73,0 0-64,1 0-56,1-5 5,3 0-87,-3 12-81,0 1 0,0-1 0,0 0 1,1 1-1,-1-1 0,1 1 0,0 0 0,0-1 0,-1 1 0,2 0 0,-1 0 0,0 0 0,0 0 0,1 1 1,-1-1-6,4-1-5,-1 0 0,1 0 0,-1 1-1,1 0 1,2-1 5,3 1 10,0-1 0,0 1 0,0 1-1,7 0-9,46 3 55,-23 1-52,-37-2-5,35 3 14,0 2 1,0 2 0,0 2-1,21 9-12,-33-9 39,0 2 0,21 12-39,-29-13 54,0 0-1,-1 2 0,15 14-53,-23-18-2,-2-1 0,1 2-1,-1-1 1,7 11 2,-10-12 19,-1 0 0,1 0 0,-2 1-1,1 1-18,4 18 97,-4 1 47,-6 2 55,-6 0 63,-10 9 139,8-23-68,0 0-1,-6 6-332,-28 30 650,14-20-276,10-12-198,-34 30 338,33-34-378,-6 2-64,13-10-91,0-1-45,-1-1-53,1-1-57,-1-2-66,0 0-70,2-3-55,1 0-106,-1-3-117,7 1 247,0 0-33,0-1-34,0-1-37,1 0-36,0-1-39,1 0-40,0-1-41,0 0-43,2-1-43,-2-7-660,1-8-826,3 21 2173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15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1699 2688,'6'4'637,"-1"-1"-168,7 0 562,-5-2-315,-1 0-147,-1 0 102,-2 0-290,0-1 37,0 1 37,-1 0 43,1 0-270,-1 1 83,1-1 67,-1 0 55,1 1 120,3 1 1111,-3-3-983,-1 0-47,-1-1-360,1 0-34,-1 0-40,0-1-46,0 0-49,0-1-56,1-2 241,0-1-42,1-3 145,-2 3-214,0 0-32,0-1-6,0-5 29,0-7 57,1 4-33,5-49 134,-4 28-218,2-8-36,26-180 17,52-214 15,-38 227 28,-28 124-105,-3 13-42,-6 34-53,7-36-23,-5 26-48,-1 8-90,-4 21 60,0 0-42,-1 4-3,0 0-37,0 0-40,1-1-43,-1 1-46,1 0-51,0 0-52,0 0-57,-1 3-18,0 2-38,1 2-52,-1 1-70,-1 4 86,-1 0-45,2 1-177,0-2-473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5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15 6144,'1'-1'82,"0"0"57,0 0 49,0 0 45,0-1 98,0 1 47,1-1 256,-1 0 53,0 0 388,0 1-387,0 0-161,-1 2-62,0-1-215,0 0-37,0 1-40,1 0-47,-1 1-51,0-1-55,0 1-60,0 0-66,0 2 179,0 0-90,0-1-94,0 0-89,1 0-83,0-1-77,1 0-73,0 0-65,1 0-62,-1-2 86,0 1-60,0 0-165,1 0-415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9.97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1 348 4736,'13'2'516,"0"-1"-37,0 0-37,0-1-35,13-1 308,1-1-119,-1-2-107,1 0-94,-1-1-80,0-1-69,8-1-5,0 1-64,10-1-35,0 1-43,22-2-11,1 0-49,68-8 0,-44 2 50,96-13-141,-122 18 43,3-1 33,61-9 8,0 1 48,295-33 319,-241 30-265,118-8 107,2 8-79,1 5-58,0 2-38,-59 3-25,15 2 7,172 6-78,-251 4 44,-101 0 15,-1 2 71,17 0 84,47 2 147,-39 0-107,-35-3-110,-12 0-52,0 0-40,209 3 82,351 2 25,-428-8-53,-1-2 47,145 1-145,208 19-144,-308-2 123,44 10 72,828 64-29,-948-79 5,178 11 124,-187-13-141,-49-3-16,66 3 25,222 5 63,-247-12-73,9-1 95,1 0-54,318-1-55,-269 3 78,21 4-102,-1 5 68,-1 4 55,-2 3 44,-142-11-137,199 19 18,139 24 107,-316-36-66,70 9 122,-107-15-123,-16-2-15,-17-3-94,-7 0-70,1 1-96,-5-2-47,1 1-92,-1 0-103,1 1-113,-7-2 84,-1-1-77,2 1-191,4 0-471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2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 30 4224,'5'-5'624,"8"-6"726,-8 6-728,1 1 153,-3 2-341,-1 0 38,-1 2 59,-1 0-43,0 0-50,0 0-105,-1 1-91,0 0-75,1 0-69,-1 0-39,-1 4 38,1-5-23,1 1 66,-5 7 239,0 0-73,1 0-63,-1 0-51,-3 8 58,-9 22 185,14-31-336,-8 20 402,-6 19-501,7-7 171,8-19-128,1-2-38,2 13 11,0-26-24,-1 1-1,2-1 1,-1 0-1,0 0 1,1 0 0,1 2 8,-2-4-8,1 1 0,0-1 1,0 0-1,0 0 1,1 0-1,-1 0 0,1 0 1,2 2 7,20 12-1,-10-10-11,1-2 42,19 0 129,-17-4 88,0 0 1,15-3-248,-8-1 251,-1-2-46,21-10 109,-10 0 214,14-11-528,-28 16 165,0-1 34,0 1 42,1 0 53,-19 9-229,0 0 8,0-1 0,0 1-1,1 0 1,-1 0 0,0 1 0,2-1-73,8 3 281,-12-1-258,0-1 0,-1 1-1,1-1 1,0 1 0,-1 0 0,1-1 0,0 1-1,-1 0 1,1-1 0,-1 1 0,1 0 0,-1 0 0,1-1-1,-1 1 1,0 0-23,8 26 260,-5-9-170,-1 4-35,3 31-23,7 86-117,-9-104 95,0-1-54,0-12-31,0 0-48,-1-4-21,1 0-45,0-1-50,0 1-56,0-3 4,0-1-46,1 1-48,-1-1-51,1 1-55,-1-1-57,1 1-61,1 0-64,-1-2-57,0 0-56,1 2-214,3 7-561,-7-22 1553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8.4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364 26 5248,'-1'-3'89,"0"0"109,0 1 101,0-1 88,0 1 79,1 0 66,-2-1 305,0 1 80,-7-3 2274,6 5-2536,-1 0-34,-18 1-76,1 2-99,-1 2-88,2 2-80,0 1-69,0 2-59,1 2-50,1 0-39,-1 4-28,5-4-24,1 1 0,1 0 0,0 1 0,-3 6-9,1 1 60,1 0 53,5-6-106,1-3 3,0 0 0,1 1 1,1 0-1,-2 7-10,-10 43 91,15-48-31,-1 0 1,2 1-1,-1 6-60,2-17 12,1 0 1,-1 0-1,1 0 0,-1 0 1,1 0-1,1 0 0,-1 0 1,1 0-1,0-1 0,0 1 1,0 0-1,0-1 1,1 0-1,0 0 0,0 0 1,0 0-1,0 0 0,1 0 1,0-1-1,-1 0 0,1 1 1,1-1-13,2 2 27,1-1 0,0 1 0,0-2 0,0 1 0,1-1-27,-1 0 32,-1-1-1,1 0 1,0-1-1,4 1-31,3-1 54,0-1 1,-1 0-1,2-1-54,0-1 68,0 0 0,-1-2 1,1 1-1,-1-2 0,1 0 1,-1-1-1,-1 0 0,11-7-68,1-3 82,-1-1 0,-1-1 0,-1-1-1,0-2 1,11-13-82,34-43 241,-35 37-82,-1 0 36,-5 8-2,-1 0 34,-22 26-154,6-6 124,-3 5-8,-1 1 37,1 0 87,-3 3-98,-2 3-47,1 4 65,-4 18 73,0-13-195,0 1 34,-7 67 270,1-5-116,3 1-102,4-36-144,3 0-35,1 0-37,4 0-42,6 9-338,-2-17 52,-1-6-29,1-1-106,-4-8 116,1-1-58,1-1-62,0 1-70,1-2-75,1 1-82,0-2-87,1 1-95,-4-5 102,0 1-80,2 0-254,4 5-650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55 6144,'0'-3'420,"0"0"-75,0-4 417,0 3-406,2 0 129,-1 1-190,1 0 44,-1 2-267,0-2 100,0 1 90,0-1 75,0 0 152,1 0 70,-1-1 173,1-1 417,-1 2-205,0 2-375,-1 1-152,0 1-65,-1 0-171,1 0-35,-1 0-38,1 1-40,-1 1-45,0-1-47,0 1-51,0 1-54,-4 10 369,1 1-60,1 2-53,1-1-43,-1 5-31,1 0-37,-1 37-49,3-52 33,-2 88-37,15 122 37,-13-212-1,7 72 28,-2-29 76,2-8 77,-4-19-47,2 0 32,-5-16-133,5 16 73,3 0-33,-8-19-69,1 1 0,0-1 0,-1 1 1,1-1-1,0 1 0,0-1 0,0 0 1,0 0-1,1 1 0,-1-1 0,0 0 1,0 0-1,1 0 0,-1 0 0,1-1 0,-1 1 1,0 0-1,1 0 0,0-1 0,-1 1 1,1-1-1,-1 1 0,2-1-3,1 0 1,1-1 0,-1 1 1,1-1-1,-1 0 0,0 0 0,1 0 0,-1-1 0,0 1 0,0-1 1,0 0-1,0-1 0,0 1 0,-1-1 0,2 0-1,18-18 39,-1 0 0,-1-1 0,12-16-39,-6 6 38,1 1-67,47-58 82,-43 51-78,-4 3-77,0-1-109,-13 16 35,0 0-51,-1 0-54,0 0-62,0 0-66,0-1-73,0 1-78,-1-1-83,-10 16 427,7-12-531,-3 6 180,-3 2 28,1 0-77,-2 1 33,0 0-74,0 0-84,-2-1-91,1-17-2208</inkml:trace>
  <inkml:trace contextRef="#ctx0" brushRef="#br0" timeOffset="194.478">329 316 8576,'5'5'521,"0"-1"-37,0 0-36,0 1-33,6 4 322,1-1-113,1 3-2,1-2-117,1 2-16,4 2 95,-3-4 233,-1 1-95,0-2-93,-1 0-90,0 0-87,0-1-84,-1 1-80,1-1-78,-3-1-100,0 0-42,0 0-41,1 0-39,19 11-1,26 15 49,-38-22-80,1 1-63,-3-3-44,0 1-68,1 0-81,0-1-91,-11-5 285,0 0-51,1 0-45,-1 0-42,1 0-40,-1 0-34,9 2-410,-2-1-11,0 0-58,33 7-1946,-28-7 1632,34 7-2414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5.9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1238 421 3712,'0'2'297,"-1"1"-35,-1 2 174,-1 0-39,0-1-163,1 0-33,-4 5 251,3-2-68,1-2 50,1-2-164,1 1 43,-1 1-8,0 0-36,-1 3 181,0-1-173,-2 13 404,4-9-365,0 41 140,2 0-68,-1 1-60,2 0-51,1 10-2,0 1-48,10 126 306,-7-99-278,-2-32-55,13 169 285,-9-111-273,0 0-39,-1 0-48,-2 1-59,-4-88-123,-1 1 33,2 30 52,4 82 132,-5-96-169,-1 1-75,-1-9-63,0 1-85,-1-1-101,-1 0-115,2-28 72,0-2 116,0-4 47,-1 0-6,0-1-51,1-1-1,-2 0-51,1 0-57,-1-1-63,-1 0-475,2-2 417,-1-2-41,0-2-416,0-4-608</inkml:trace>
  <inkml:trace contextRef="#ctx0" brushRef="#br0" timeOffset="384.979">6 711 5504,'-3'-2'497,"2"0"-65,0 0-59,0 0-54,1 0-49,1 0-43,0 0-39,0 0-32,3-2 115,9-4 155,-9 5-252,-1 1 66,5-3 190,-1 0-33,9-6 299,0 1-120,0-1-106,0 1-96,0 1-83,-1-1-72,1 0-59,9-5-3,42-28 43,-38 24-42,27-23-42,26-16 84,-13 15-100,53-23-47,273-116 212,-305 149-157,32-6-108,-61 23 19,1 2 0,30-1-19,-40 10-65,11 0 119,22 3-54,-22 5-41,-30-1-34,0 2-50,-1 0-60,1 2-72,-1 1-81,-1 2-92,0 0-102,0 2-114,-9-2 58,0 1-39,-1 0-39,0 0-39,-21-10 704,27 14-998,0-1-46,-1 0-9</inkml:trace>
  <inkml:trace contextRef="#ctx0" brushRef="#br0" timeOffset="904.751">2359 1673 4736,'-8'3'356,"-1"3"59,-1-1-7,3-1-95,-1-1 9,-1 0 82,5-3-136,1 0 44,0-3 177,0-7 710,3 3-662,0 3-313,1 0-37,-1 1-46,1 0-53,-1 0-60,1 0-66,5-20 491,3 0-106,-1 7-146,0-1-40,12-15 71,-7 16-64,-1 0 1,11-9-169,-5 8 147,-1 2 50,3-1 75,0 1 1,6-2-273,12-4 229,1 3-38,2 6-44,0 6-50,-33 6-84,1 0 0,0 0 1,5 2-14,-6-1-6,-1 1 1,1 0-1,-1 0 0,3 1 6,20 11 6,-2 5 37,-25-16-29,1 1 0,-1 0 1,1-1-1,-1 1 0,0 1 0,0-1 0,-1 0 0,1 1 0,-1-1 1,0 1-1,0 0 0,1 4-14,1 10 39,-1 0 0,0 0 0,-1 13-39,0 8 102,-3-29 26,1-1 0,-2 1 1,1-1-1,-3 7-128,1-4 147,-1-1-1,-1 0 1,-2 4-147,-19 31 365,-2-4-75,25-38-261,1-2-3,-25 37 267,0-6-75,-4-5-103,14-16-106,-2-1-36,-15 4-161,19-10 50,6-3 19,-1-1-40,1 0-49,-1 0-57,-7-1-575,5-4-106,3-8-113,1-7-117,6 8 558,-1-1-48,0-4-178,0-8-475,2 22 1273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0 217 3840,'0'-3'1472,"0"3"-1120,9 3 512,-9-3 160,5 5-128,0-1-64,3 4-96,1 1 0,4 11-416,-3-3-192,4 18 0,-1-3-32,6 17 32,-6-9-64,6 9-64,-1-9-64,1 6-32,-2-11-736,-4 2-224,2-8-1888</inkml:trace>
  <inkml:trace contextRef="#ctx0" brushRef="#br0" timeOffset="245.478">127 211 4096,'-14'-17'1568,"14"17"-1216,-17-9 544,17 9 192,-5 0-224,0 0-32,0 0-288,2 0-64,-2-3-288,5-2-64,8-2 0,2-1-64,17-12 32,-3 3-64,21-7-32,-4 4 96,4-5 0,-5 1-1312,6 8-544,-9 0-1088</inkml:trace>
  <inkml:trace contextRef="#ctx0" brushRef="#br0" timeOffset="749.994">478 599 3072,'9'0'1216,"-9"0"-928,18 0 256,-13 0 128,9 0-96,-6 0-32,11-8-224,-1-1-64,4-7 0,-4 4 0,1-8-128,-6 3 128,-7-7 128,-1 4 0,-10 0 96,-1 3 32,-7 5 64,5 4-192,-6 8-64,-1 0-160,2 13-64,-1-6 32,1 13 0,4-3-64,-1 7 32,7-4-64,3 0-32,0 0-64,8 2 32,1-7-32,14-3 0,-4 1 64,8-9 64,-4-1-1376,7-6-544,-1-1-1056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9.6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290 28 5632,'-3'-4'281,"0"1"88,-1 0 76,1 0 64,-1 0 123,0 0 50,-10-3 1688,7 4-1391,2 2-434,1-1-40,-11 2-95,1 2-74,1 1-66,0 2-61,0 1-51,1 1-47,-12 11 4,6 0-96,-20 28-57,28-32 53,1 0 33,1-3-30,2 1-1,-6 13-17,3-4-20,2 0 0,-3 16 20,8-28-3,0 1 1,0-1-1,1 1 0,0 0 1,1 6 2,1-11-13,-1 0 1,1-1-1,1 1 0,-1 0 1,1-1-1,0 0 1,0 2 12,11 17-62,4-6 50,4-5 42,4-7 35,-17-5-11,0-1 1,0 0 0,0 0-1,5-2-54,-2 1 44,0-2 0,-1 1 0,1-1 0,-1-1 0,2-1-44,7-4 90,0-1 0,3-2-90,15-12 149,-26 17-95,48-34 309,-31 17 64,21-22-427,20-31 435,-25 24-59,-37 44-308,-1 2 1,10-11 108,-10 13-77,1-2 45,-7 7-134,0 0 0,1-1 1,-1 1-1,0 0 0,1 0 0,-1-1 0,0 1 0,1 0 1,-1 0-1,1 0 0,-1-1 0,0 1 0,1 0 1,-1 0-1,1 0 0,-1 0 0,0 0 0,1 0 0,-1 0 1,1 0-1,0 0-11,2 7 200,-4 5-40,-1 2-45,0-1-46,-1 30-2,0 5 218,3 4-285,1-17 38,1-13-58,1-1-42,1 1-51,1-1-59,0 1-69,2-1-76,1 0-84,2-1-93,-6-11-91,0-1 0,1 0 0,1 0-1,1 2 586,3 1-856,1 0-96,-4-5 285,1-1-62,1 2-206,5 2-536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0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389 53 6144,'0'-3'478,"0"1"-53,0 0-45,0-1-37,0-1 247,0-7 647,0 8-816,0-1 56,0 0 191,0 2-283,0 0 40,-2-3 415,-1 1-72,-2 2-82,-1 1-93,-1 1-105,1 0-117,3 0-232,0 1-33,1-1-36,0 0-35,-25 6 437,2 2-116,0 3-91,1 2-67,-1 2 201,-12 11-399,14-9 198,7-5 46,1 2-1,-3 3-243,5-4 200,1 2-1,-5 5-199,7-5 158,1-1 0,-5 11-158,7-10 119,0 0 0,-3 14-119,6-16 27,0 0 1,1 1 0,1-1 0,1 1-1,0 0 1,0-1 0,2 9-28,-1-13 3,2 0-1,-1 0 1,1-1 0,1 1-1,1 4-2,9 14-40,5-1-42,-4-10 25,2-3-48,1-1-55,1-2-61,1-1-65,1-2-74,0-1-78,1-1-85,1-2-90,-1-1-98,1 0-102,-1-1-110,1-1-114,0-1-122,-1 0-127,-11 1 593,0-1-34,52-3-2755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4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168 60 2304,'1'-4'169,"0"3"-97,-1-1 1,1 1-1,-1-1 0,0 1 0,1 0 1,-1-1-1,0 1 0,0-1 0,0 1 1,0-1-73,-1-2 190,-1 0 40,1 0 506,2-1 80,0 1 99,1-1 116,-1 3-466,0 0 35,0 0 40,0 0 39,0 0 44,0 1 44,0-1 48,0 1 50,-5 6-564,1 0-39,0 1-37,1 0-34,-2 3 43,0 0-54,-2 11 65,-3 5-6,-5 14-42,1 0-73,-4 21-45,3 2-86,-10 61-77,17-82 85,0 0 39,4-21-1,-28 180 17,21-115 6,8-72-61,1-10-3,1 0-1,-1 0 1,1 0 0,0 0-1,-1 0 1,1 0-1,0 0 1,1 0 0,-1 0-1,1 0 1,-1 0-1,1 0 1,0 0 0,1 2 2,-2-5 2,1 1 1,-1-1 0,0 1 0,0-1 0,1 0 0,-1 1 0,1-1 0,-1 0-1,0 0 1,1 1 0,-1-1 0,1 0 0,-1 0 0,0 0 0,1 1-1,-1-1 1,1 0 0,-1 0 0,1 0 0,-1 0 0,1 0 0,-1 0 0,1 0-1,-1 0 1,1 0 0,-1 0 0,0 0 0,1 0 0,-1 0 0,1-1 0,-1 1-1,1 0 1,-1 0 0,1 0 0,-1-1 0,0 1 0,1 0 0,-1 0 0,0-1-1,1 1 1,-1 0 0,0-1 0,1 1 0,-1 0 0,0-1 0,1 1-1,-1-1 1,0 1 0,0-1-3,13-19 121,3-27 12,-5 2-81,-4 14-40,4-12-3,-3 16 11,-2 0-1,2-14-19,-8 32 27,0-3-21,0 12-7,0 0 0,1 0 0,-1 0 0,0 0 0,0-1 0,0 1 0,0 0 0,1 0 0,-1 0 0,0 0 0,0 0 0,0 0 0,1 0 0,-1-1 0,0 1 0,0 0 0,0 0 0,1 0 0,-1 0 0,0 0 0,0 0 0,0 0 0,1 0 0,-1 0 0,0 0 0,0 0 0,1 0 0,-1 0 0,0 1 0,0-1 0,0 0 0,1 0 0,-1 0 0,0 0 0,0 0 0,0 0 0,1 0 0,-1 1 0,0-1 0,0 0 0,0 0 1,0 0-1,0 0 0,1 1 1,9 5 0,1-1 0,0 0 0,0 0 1,0-1-1,0 0 0,1-1 1,7 1-1,7 0 31,0-1 39,0-2 52,0 0 63,-14-2-84,0 0 0,0 0 0,0-1 0,0-1 0,4-1-101,3-2 142,1-1 1,-2-1 0,1-1-143,10-6 331,14-10-331,22-20 213,-22 11-187,-16 13-8,-9 7 26,-3 4 26,-1 0 39,3 4 191,-17 6-290,1 0 0,-1 0 1,0 0-1,0 0 0,1 0 1,-1 0-1,0 0 0,0 0 0,1 0 1,-1 0-1,0 0 0,0 0 0,1 0 1,-1 0-1,0 0 0,0 1 0,1-1 1,-1 0-1,0 0 0,0 0 0,0 0 1,1 1-1,-1-1 0,0 0 0,0 0 1,0 0-1,0 1 0,0-1 1,1 0-1,-1 0 0,0 1-10,0 10 280,-3 3-95,1-3-143,-1 9 81,-1 0-43,-5 19-11,-8 41-42,13-51-58,1-1-65,1 0-90,1 0-110,0-9 25,1 0-66,0 1-73,0 0-79,0-19 456,0 13-482,1 0-34,0-1-49,1 0-61,-1-5 179,0 0-37,1 0-41,0 0-46,-1 0-74,1-1-58,-1 1-201,2 4-532,-3-12 1460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8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119 251 5888,'1'-1'802,"-1"1"-73,0 0-70,0 0-67,-1 1-62,1 0-61,-1 0-56,1 0-52,-1 1-67,0-1-40,0 1-38,-1 0-35,0 3 88,-1 0-104,-1 2-68,0-1-85,-5 9-50,5-6 98,2-5 18,0-1 42,0 0 50,0 0 58,-28 60 329,14-20-237,5-7-101,2 1-56,4-6-109,1 0 0,1 21-54,3-23 18,1 0 0,5 27-18,-5-51 0,0 1 1,1 0 0,-1-1 0,1 1-1,1-1 1,-1 1 0,1-1 0,0 0-1,0 0 1,0 0 0,1-1 0,-1 1-1,1-1 1,4 4-1,-6-6 7,1 0 0,-1-1 1,0 1-1,1-1 0,-1 1 0,1-1 0,-1 0 0,1 0 0,0 0-7,1 0 22,0 0-1,-1-1 0,1 1 0,0-1 1,0 0-1,0 0 0,-1 0 1,1-1-1,3 0-21,5-2 91,-1 0-1,0-1 1,0 0 0,8-6-91,-3 2 146,0-1 0,11-8-146,0-3 290,21-21-290,-28 22 69,25-23 56,49-60 100,-60 64-90,-12 14-18,-1 1-2,-7 7 22,-3 3 44,0 1 85,-11 12-7,-1 2-84,1-1-66,-1 1-51,-1 8-2,0-6 33,-7 19 102,-3 4-40,0 1-65,-3 12-41,5-12-28,2 0 0,-2 12-17,2-1-46,3-11-24,2-5-40,1 0-66,1-9 23,1 1-38,0-1-43,1 0-46,1 0-53,0 0-57,2-1-60,0 0-66,-1-5 221,0-1-44,1 0-43,0-1-42,1 0-39,0 0-40,0-1-38,1 0-36,0-1-35,0 0-34,8 2-743,1-2-121,1-2-110,-7-2 881,1 0 50,2-1-91,5-1-336,-16 2 1112</inkml:trace>
  <inkml:trace contextRef="#ctx0" brushRef="#br0" timeOffset="531.579">1074 813 6656,'-7'18'895,"2"-7"-344,2-4-141,1-1-64,0-2-72,1-1-64,1-1-22,1 3 15,2 4-52,1 2 91,3 4 137,5 7 289,5-2 1,-3-11-286,0-3-136,1-5-90,4-2 122,1-3-67,4-3-20,13-6 37,28-15 83,-4-6-61,-2-6-50,-4-4-38,-12 4 6,-2-1 0,-2-2 1,29-43-170,-40 47 169,1-5-169,-11 13 60,-2 0 0,0-1-1,2-13-59,-10 24 40,-1-1-1,-1 0 1,-1-1-1,-2 1 0,2-16-39,-4 22 51,-1-1-1,-1 0 0,0 1 0,-4-17-50,-1 11 69,-1 1 40,4 15-59,1 1 1,-1 0-1,0 0 1,-1 0 0,1 0-1,-2 0-50,3 2 37,-1 0-1,0 0 1,0 0-1,0 1 1,-1 0-1,1 0 1,0-1-1,-1 2 0,1-1 1,-1 0-1,0 1 1,0 0-1,1 0 1,-1 0-1,0 0 1,0 0-1,0 1 1,0 0-1,0 0 1,-2 0-37,-20 4 211,-1 4-47,15-3-91,1 0 0,0 1 0,-6 4-73,0 2 73,0 0 0,1 1-1,1 1 1,-4 4-73,10-9 34,1 0 1,0 0-1,1 1 0,0 0 0,0 0 0,1 1 1,1 0-1,-2 4-34,5-11 4,1 0 0,0 0 0,0 1 0,0-1 0,1 0 0,-1 0 0,1 1 0,0-1 0,0 0 0,1 0 0,0 1-4,-1-2-5,1 0 0,0 0 0,0 0 0,0 0 0,1 0 0,-1 0 0,1 0 5,0 0-14,0 1-1,1-1 1,-1 0 0,1 0 0,0-1-1,1 2 15,-1-1-14,1 0 0,0-1-1,0 1 1,0-1 0,1 0-1,-1 0 1,0 0 0,1-1-1,-1 0 1,6 1 14,-2 0-18,1-1-1,0-1 1,0 0 0,-1 0 0,9-1 18,-1-2-19,1 0 0,-1-1 1,-1-1-1,1 0 0,-1-1 1,3-2 18,-2 0 9,-1-1 1,0-1-1,0 0 1,5-6-10,28-25 96,-23 19 10,0 0 54,-24 24-87,-1 11-24,-10 34 495,-3 1-58,2-8-142,2 2-75,-3 22 241,2 16-510,6-30 116,2 0-72,1-9-81,2 0-84,1 0-99,2-1-115,-2-24 163,0-1-43,1 1-49,0-1-57,0 0-63,1 0-71,1 0-77,1 0-85,2 4-292,5 9-517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1.5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7 358 4992,'0'-1'156,"1"1"33,1-1 280,0-1 192,0 1 103,0-1 175,4 0 1351,-4 2-1520,-1 0-137,1 1-72,-1 0-89,1 0-107,-1 0-229,-1 0-33,1 0-37,0 1-37,-1-1-42,1 1-42,-1 0-45,1 0-47,0 2 172,-1 0 1,1 0-1,-1 0 1,0 1-1,0 3-25,-7 38 87,1-10-51,1 5-24,-11 120 57,14-119-107,2 23 38,2-39 10,1 0-1,0-1 1,3 4-10,-3-17 2,0-1 0,1 0 0,0 0 0,4 5-2,-5-10-5,0 0-1,1-1 1,0 1 0,0-1 0,1 0 5,-3-2 6,1-1 0,-1 1 0,1-1 0,0 0 0,0 0 0,3 2-6,-3-3 10,-1 0 1,1 0 0,0 0 0,-1 0 0,1 0 0,0-1 0,2 1-11,-1-1 22,0 0 1,0 0 0,0 0-1,0-1 1,0 0 0,0 1-1,0-2 1,0 1 0,0 0-1,0-1 1,1 0-23,3-2 89,0-1-1,0 0 1,5-4-89,34-31 450,-15 8-47,-2-3-42,3-8 32,13-25 155,-5-3 7,-16 23-149,-5 8-29,0 0 47,-8 17-158,-11 19-37,-2 3-73,-3 6 56,-2 8-48,2 2-38,-2 17 33,3-5-96,0 12-25,3-25-28,0 38 29,4-17-76,2-5-70,1-1-97,-1-12 16,1 1-56,0-1-59,1-1-69,1 0-73,1-1-80,0 0-86,1-2-93,-2-3 101,1 0-51,0-2-70,1-1-89,-3-3 93,1 0-54,1 0-208,6 2-550,-16-6 1508</inkml:trace>
  <inkml:trace contextRef="#ctx0" brushRef="#br0" timeOffset="274.147">1240 348 6400,'-1'-8'817,"0"3"-68,1 5-707,0-1 1,-1 1-1,1 0 1,0 0 0,0 0-1,0 0 1,0-1 0,0 1-1,0 0 1,0 0 0,-1 0-1,1 0 1,0 0-1,0-1 1,0 1 0,0 0-1,-1 0 1,1 0 0,0 0-1,0 0 1,0 0-1,0 0 1,-1 0 0,1 0-1,0 0 1,0 0 0,0 0-1,-1 0 1,1 0 0,0 0-1,0 0 1,0 0-43,-10 7 1580,3 2-442,-3 7-483,0 0-49,1 1-49,0-1-45,1 1-45,0 0-41,0 1-40,1-1-38,1 1-35,0-1-33,-6 19 187,2 1-109,2 0-90,-1 8-45,1 0-77,-11 103 137,13-85-72,1-14 72,0 10-257,-7 103 133,9-93-120,2-8-54,0 1-67,0 7-113,1-34 47,0 0-37,1 1-41,-1-1-45,1 1-49,0 1-52,-1-12 113,1 1-80,1 0-77,-1 1-78,1 0-75,0 0-75,0 0-74,-1 0-72,1 1-127,0-2-80,-1-11 335,0 0-36,2 27-1526</inkml:trace>
  <inkml:trace contextRef="#ctx0" brushRef="#br0" timeOffset="671.085">1296 293 4224,'-5'-4'348,"0"0"-44,-7-11 578,8 7-455,0 0 107,3 3-216,0 0 42,0 1 165,1 1-63,1-1-56,0 0-52,0 0-47,1 0-41,3-3 162,2-2-47,9-8 322,-14 15-604,20-18 555,0 0-98,2 2-89,0 0-77,7-1-8,1 0-75,7-1-12,23-5 67,-45 19-296,0 1 0,9-1-66,-5 2 31,0 1 0,0 1 0,0 2 1,1 0-1,18 2-31,-28-1 12,0 1 1,-1 1-1,1-1 0,-1 2 1,0 0-1,0 0 1,0 1-1,0 0 0,-1 1 1,9 6-13,-6-3 32,-1 1 0,0 0 0,3 5-32,5 6 132,8 13-132,-23-28 12,-1 0 0,-1 1 0,1-1 0,-1 1-1,0 0 1,0 0 0,-1 0 0,0 1 0,0-1 0,-1 0 0,0 1 0,0-1 0,-1 1 0,0-1 0,0 1 0,-1-1 0,0 2-12,-2 8 46,0 0 1,-1-1 0,-5 17-47,-11 18 158,-1-6 79,6-15 24,-2-1 1,0 0-1,-6 4-261,-15 13 305,24-31-186,-1-1 1,0-1-120,-10 6 77,0-2-36,-2-2-40,-2-2-47,-1-3-51,-1-3-57,-4-2-269,24-4 236,0-1-59,1 0-18,1-1-67,-1 0-80,0 0-90,2-1 1,0 0-45,2 0-59,-1-1-76,3 0 177,0 1-45,0-2-49,-1 1-55,2 0 39,-1 0-36,-7-6-1422</inkml:trace>
  <inkml:trace contextRef="#ctx0" brushRef="#br0" timeOffset="1150.803">2456 609 5376,'-8'15'713,"3"-6"-273,1-2-114,2-1-51,1-5-207,0 1 0,1-1 0,-1 1 0,1-1 0,-1 1-1,1-1 1,0 1 0,0-1 0,-1 1 0,1-1 0,0 1-1,1-1 1,-1 1 0,0 0 0,0-1 0,0 1-1,1-1 1,-1 1 0,1-1 0,0 0 0,-1 1 0,1-1-1,0 1 1,0-1 0,-1 0 0,1 0 0,0 1-1,0-1 1,1 0 0,-1 0 0,0 0 0,0 0 0,0 0-1,1 0-67,9 5 511,2-2-82,-1-1-107,-7-1-210,0-2-37,18 3 295,1-2-60,-1-2-52,1-2-48,0-2-40,-1-1-34,24-10 57,-10 0-10,-1-1 1,15-11-184,-26 14 120,-2 0 39,-2 1-48,-1-1 0,0 0 0,-1-2 0,0 0 0,-2-2 0,0 0 0,-1 0 0,0-2 0,-2 0 0,10-18-111,-20 31 41,0-1 1,0 1 0,-1-1 0,0 0-1,-1-1 1,1-5-42,0-18 148,-4 28-113,1 0 0,-1 0 0,1 0 0,-1 0 0,-1 0 0,0-2-35,1 4 20,1 0 1,-1 0-1,0 1 1,-1-1 0,1 0-1,0 1 1,0-1-1,-1 1 1,1-1 0,-2 0-21,-17-9 136,-4 4-50,2 4-34,14 3-39,0 0 1,0 0 0,0 1 0,-1-1-1,-5 3-13,3 0 11,-1 0-1,0 1 0,-5 3-10,-13 8 10,0 1 0,-9 8-10,31-19 3,-27 17 65,-26 24-68,1 6 81,13-6 32,4 3 57,3 5 88,26-33-53,-7 18-205,11-18 159,-6 21-159,9-22 57,2-1 1,-1 9-58,3-12 38,1 1 0,0 17-38,2-20 14,1 0-1,0 0 1,3 10-14,-1-12-1,0 0 1,0 0-1,2 0 0,-1 0 1,2-1-1,-1 0 0,2 0 1,-1 0-1,8 9 1,11 8-59,-13-16 52,0-2 1,0 1-1,1-2 0,0 1 1,6 1 6,20 9-49,-3-6-62,1-3-92,-5-5-58,0-1-101,1-3-119,-17-2 191,1 0-37,-1 0-37,0-1-40,0-1-43,1 1-43,-1-2-48,0 1-48,0-2-50,-1 1-53,0-1-80,23-7-1480,-22 7 1312,-4 0 257,2 0-126,0 0 65,2-1-85,8-2-342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6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84 322 5888,'0'-4'474,"0"1"-34,2-4 358,0-1 0,7-7 961,-5 10-1073,0 2-109,-1-1 58,1 0 73,-1 1 85,1-1 141,0-3 193,-2 5-402,-4 9-86,-3 9-495,-2 0-45,-8 17-9,-8 15-103,-3 24 5,14-35 23,1 1-1,2 0 0,-1 24-14,7-40-5,2 0-1,0 0 1,1 0-1,4 16 6,-2-21-29,1 0 0,4 11 29,-2-13-35,1 0 0,0 0 0,1 0 35,-3-6-16,1-1 0,0 0 0,1-1 0,-1 1-1,1-1 1,1 0 0,-1-1 0,1 0-1,4 3 17,0-1-14,0-1 0,1 0-1,0 0 1,0-2-1,1 1 1,2-1 14,10 3-17,0-1 0,21 3 17,50 4 10,16-4 21,16-4-31,114-4 124,-185-2-76,-33 0 15,66-1 113,-71 0-152,0-2-1,0 0 0,10-3-23,-26 6 1,-1-1 0,0 0 0,1 0 0,-1 0 0,0 0 0,0 0 0,1 0 0,-1 0-1,0-1 1,0 1 0,-1-1 0,1 1 0,0-1 0,1-1-1,5-13 53,-4-6 57,-2-21 130,0 10-97,1-1-46,41-284 229,-38 270-333,-2 0-48,0 1-64,0 4-79,0-8-490,0-5-128,-1 21 198,-1 5 30,-1 1-86,0 5 33,0-1-83,0 0-94,-1 0-105,0 12 286,0 1-49,0-2-184,0-7-489</inkml:trace>
  <inkml:trace contextRef="#ctx0" brushRef="#br0" timeOffset="299.284">640 1027 8576,'-11'3'1144,"5"-1"-439,1 0-182,1-1-79,0 0-53,0-1-64,1 0-54,0 0-45,-2-2 105,-3-3 345,6 3-354,0 0 147,0 0-65,0 0-61,1-1-55,0 0-49,1 1-45,-1-1-37,1 0-34,0-5 74,2-9 72,-1 13-163,3-21-103,1 1 37,14-54 199,-10 44-164,2-6-72,-6 21-51,1 0-40,-1 0-45,0-1-51,0 0-58,0 0-63,0 0-70,0-1-76,-4 15 363,1 0-35,1-7-224,0 0-123,0-1-110,1 0-96,-1 0-80,1 0-69,0-1-53,1-4-387,7-26-1773,-9 32 2135,0 0 37,0 1 158,-1 0 82,1-1-46,1-8-244,-4 21 900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8.7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182 173 6656,'12'-12'895,"-5"4"-344,-2 3-141,-1 1-64,-1 1-71,-1 1-58,1-5 294,1-3-4,1 0 101,-3 6-205,0 2 47,2 2 1011,-2 2-771,-1-1-381,-1 0-32,0 0 28,1 0-88,-2 5 166,1 0-112,0-3-128,-1 1-42,0 3 12,-2 8 4,2-8-40,1 0 51,-4 31 179,-4 15-38,-21 123 152,-9 88-48,27-190-301,-22 162 58,4 15-102,23-178-62,0 1 33,-20 294 133,19-252-160,0 0-86,3-33-39,0-1-73,0-2-82,1 0-96,0-27 15,1 0-107,0-16 68,0-1-82,1-1-96,-1 1-106,2 1-160,-1 16-480</inkml:trace>
  <inkml:trace contextRef="#ctx0" brushRef="#br0" timeOffset="404.917">245 188 5632,'3'-14'803,"0"3"-194,8-14 754,-1 11-443,-5 8-460,1 1 41,0 0 49,0 0 57,5-1-11,-1-1-116,-1 0-101,1 0-88,3-2-15,0 1-103,-1-1-72,19-8 45,-11 8 15,-6 4 7,1 0 0,0 0 1,13-1-169,4 3 193,-9 4-95,1 3-46,18 11 1,-28-9-15,0 1 1,0 1-1,-1 0 0,0 1 1,9 8-39,-7-4 72,0 1 1,-1 1-1,6 8-72,-8-5 75,1 2 46,-1 4 58,-2-1-11,-1 2 36,-6-15-79,0 1 0,-1 0-1,0 0 1,-1 1 0,0-1 0,0 10-125,-6 19 276,-1-19-133,0-1 0,-1 1 0,-1-2 0,-1 1 0,-11 17-143,1-9 105,-3-2-50,5-9-35,-1 0-35,-2-1-36,-1-1-41,0-1-42,-1-2-45,0-1-48,0-2-50,-9 1-416,15-6 294,2-1-44,-1 0-51,1-1-56,-1 0-64,1 0-70,3-1 10,0 0-70,-1 0-216,-6 0-555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0.4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79 1 2816,'-4'2'350,"0"-1"-88,0 1-42,-5 1 195,6-2-264,-1-1 34,0 1 75,-1-1 76,-1 0 93,-1 0 109,7 1-455,0 1-40,-1 7-19,-10 24 82,7-25-70,1 0 0,1 1 0,-1-1 0,1 0 0,1 1 0,-1 6-36,2-12 15,0-1-1,0 0 1,1 0 0,-1 1-1,0-1 1,1 0-1,0 0 1,-1 0-1,1 0 1,0 0 0,0 0-1,1 1-14,-1-1 21,1 0 1,0 0-1,0 0 0,-1 0 0,1-1 0,0 1 1,0 0-1,1-1 0,-1 0 0,0 1 1,0-1-1,3 1-21,19 4 124,1-6 76,0-5 83,-1-5 89,-2-5 97,-5-4 104,-6-3 110,-10 19-550,0-1 0,0 1 1,-1 0-1,1-1 0,-1 1 1,0-2-134,-2-1 339,-2 2-115,-3 0-89,-1 1-63,-16 0 16,17 4 3,1 1-16,2 0-54,1 0-33,0 0-34,-1 2-125,2-2 33,1 1-42,-1-1-3,1 0-35,0 0-35,-1 0-39,1 1-41,0-1-43,0 0-45,-1 1-49,1-1 0,0 1-36,-3 6-1142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1.0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1 4352,'-2'3'483,"1"1"-112,-1-1-46,2-2-236,0 0-1,-1 0 1,1 0 0,0 0-1,0 0 1,-1 0 0,1 0-1,0-1 1,0 1 0,0 0-1,0 0 1,0 0 0,1 0-1,-1 0 1,0 0-89,2 4 496,0-3-208,1 0 35,4 4 7,1 1-58,1 1-57,0 0-66,0-2-69,0 0-70,8 4 82,8 4 108,-11-12-60,3-4 36,-8-2-29,-4-2 35,-4 4-145,-1 1 0,1 0 0,-1-1 0,0 1-1,1 0 1,-1-1 0,0 1 0,0-1 0,0 1-1,0-1 1,0 1 0,0 0 0,0-1 0,-1 1 0,1 0-1,0-1 1,-1 0-37,-6-12 274,-3 3-88,3 6-132,-1 2-73,-8 3 171,-2 6-56,1 4-45,1 3-32,15-11-20,-1-1 0,0 1 0,1 0 0,0 0-1,-1 0 1,1 0 0,0 0 0,0 0 0,0 0 0,0 1 0,0-1 0,1 0 0,-1 0 0,1 1 1,0-2-1,0 1 1,0-1 0,0 0-1,0 1 1,0-1-1,0 0 1,1 1 0,-1-1-1,1 0 1,-1 0 0,1 1-1,-1-1 1,1 0-1,0 0 1,0 0 0,-1 1-1,1-1 1,0 0 0,0 0-1,0 0 1,0-1-1,0 1 1,0 0 0,2 0 0,4 3-171,0 0 104,1-2 71,16 2 132,-14-4-122,-3 0-49,0-1-47,0-1-59,-1 1-71,-1 0 13,0-1-47,-1 0-49,0 0-54,0 0-58,0 0-62,0 0-66,0-1-70,7-10-2003,-9 10 2074,0-1 34,-1-1-103,0 1 63,-1-2-46,0-3-224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19.30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 1594 7040,'-2'-6'872,"1"0"-123,1-1-111,0 1-96,1-1-85,1 1-71,-1-1-57,2 0-46,8-18 644,-5 15-484,-2 3-58,-1 0 81,-2 6-351,8-15 497,-1 0-115,0 0-102,0 0-87,0-3-35,1-2-83,1-4-35,5-15 12,34-94 313,-3-7-87,-1-3-78,-2 2-73,-19 66-136,51-175 646,-54 186-626,9-31-9,5-14-3,-10 35 3,-22 63-84,10-25 97,0 5 43,-13 31-167,0 1-1,0 0 1,0-1-1,0 1 0,0 0 1,0-1-1,0 1 1,1 0-1,-1-1 0,0 1 1,0 0-1,0 0 1,1-1-1,-1 1 0,0 0 1,0-1-1,0 1 0,1 0 1,-1 0-1,0 0 1,1-1-1,-1 1 0,0 0 1,1 0-1,-1 0 1,0 0-1,0 0 0,1 0 1,-1-1-6,4 10 58,-3 17-45,-1-26-11,2 28 6,1 0 0,1 0 0,8 25-8,-3-7 2,7 29-23,3 4-140,20 48 161,-5-37-42,-21-61 37,0 1 0,2-2-1,2 0 1,0 0 0,2-2-1,16 18 6,-27-34 2,1-2-1,0 1 0,11 6-1,-16-12-1,0 0-1,0-1 0,0 1 0,1-1 0,-1 0 1,1 0-1,0-1 0,0 0 0,-1 1 0,1-1 0,3 0 2,0-1-13,-1 0-1,0-1 0,1 1 0,-1-1 1,1-1 13,3-1-11,0 0 0,0 0 0,2-2 11,31-17 5,-7-4 38,22-27 80,-2-2 0,20-28-123,-3-2 130,-22 24-7,3 0 39,-13 12-72,19-25-15,-11 12 43,9-5-118,-48 57-16,-1 1 50,5-3 90,0 5 56,-13 7-158,-1-1 0,1 1 0,-1 0 0,1 0 0,-1-1 0,1 1 0,-1 0 0,1 0 0,-1 0 0,1 1 0,-1-1 0,1 0 0,-1 0 0,1 1 0,-1-1 0,0 1 0,1 0 0,0 0-22,0 0 23,0 1 0,1-1 0,-1 1 0,-1 0 0,1 0 0,0 0-1,0 0 1,1 1-23,13 26 93,-6 3-56,-7-13-25,0 0 1,-1 9-13,0 8 104,-2 20-104,0-8 40,-1 37 4,2 170 137,3-124-45,2 3 42,-4-96-217,1-1 33,5 87 77,-3-72-69,1 12-84,-1-12-93,-2-25 41,0-1-36,0 1-41,1 0-43,0-1-48,-1 1-52,0-10-28,0-1-43,0-6 105,-1 0-37,1-2 26,0 1-35,0-1-39,0 0-43,-1-5 212,1 3-199,0 0-33,0-1-47,1 0-59,0-2-74,1-2-86,1-1-101,1-3-112,-2 0 233,1 0-38,0-3-189,4-3-512,-10 9 1452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5376,'10'-17'2016,"-10"17"-1568,13-15 288,-8 15 32,4-8-256,-1-1 32,7-3-256,-1 1-32,4-3-128,-1 2-96,6 4 64,-4 0 0,3 8 32,-4 0 0,-4 13 0,-1-1 0,-3 8 0,-6 0-64,-4 9-64,0-9 96,-9 3 64,4-2 0,-8-5 0,4 1-192,-9-10 32,4 1-576,-4-11-256,-1 3-1056,6-8-1856,-1-1 640</inkml:trace>
  <inkml:trace contextRef="#ctx0" brushRef="#br0" timeOffset="230.384">379 4 5760,'24'-3'2176,"-24"3"-1664,13 12 384,-13-12 160,0 16-416,0-4-32,-5 17-352,0-6-96,2 14-96,-2-5-128,-1 14 32,1-11 32,5 10 0,0-9-288,5 4-128,-5-3-992,6-5-352,-1-3-928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20.13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713 358 5888,'1'-4'176,"0"0"71,1-1 59,-1 0 47,2-2 260,2-11 891,-3 13-1089,-1 1-51,-1 1 426,0 1-71,0 0-68,0-1-63,-1 2-62,1-1-58,-1 0-54,-1 1-52,1 0-47,-1-1-46,1 1-40,-1 1-39,-2-2 88,-1 1-113,1 1-95,0-1-47,-9 1-81,8 1 66,0-1 84,3 1-1,0-1 38,1 0-10,-13 2 203,1 1-33,-14 3 190,12-2-250,0 0-45,-8 1 93,1 1-57,0 0-50,1 1-41,-3 2-19,0 0-38,-50 24 49,29-9-90,-10 16-25,39-27 0,2 1-1,-1 0 1,2 1-1,0 1 1,-3 4-6,-16 28-12,4 0-35,18-31 20,-13 22-55,2 2 1,2 1-1,-3 11 82,13-26-38,1 1-1,0 9 39,3-11-10,2 0 0,-1 19 10,4-18-29,0 1 0,2-1-1,1 0 1,3 14 29,-4-33-13,0-1 0,1 1 0,-1-1 0,2 1-1,-1-1 1,1 0 0,0 0 0,0-1 0,1 1 0,-1-1 0,2 0 0,-1 0-1,2 1 14,1 1-8,0 0-1,1 0 0,0-1 0,1 0 0,-1-1 0,1 0 0,0 0 1,6 1 8,2 1-3,2-2 0,-1 0-1,20 3 4,17-1 5,-2-7 41,-34-2 16,0-1-1,0-1 0,19-6-61,-15 2 203,20-8-203,-17 3 120,-1 0 1,11-9-121,14-11 367,26-23-367,-44 30 189,-1 0 0,-2-2 1,0-1-1,10-15-189,12-21 256,-1-7-38,-3-6-47,-6-3-59,-2-12 87,-3-2-1,16-73-198,-35 97 222,0-15-222,-11 39 107,0 1 34,-2 15-6,0 1 37,-2 8 50,-1-18 186,-2 29-236,0-1 57,0 1 73,0 24-62,-1-1-73,-2 3-36,-1 11-5,-2 4 26,3-6 24,-12 107 273,4 3-103,4-10-93,1 164 272,9-183-362,4-9-64,5-4-52,0-2-41,-1-18-22,-3-17-68,15 110 10,-15-112-29,0 0-111,-2-9-78,-2-22 99,-1 0-36,1-1-39,-1 1-42,1 0-44,0 0-48,0 0-83,0 0-62,1 0-57,0-1-56,0-1-51,0 0-51,0-1-46,1-1-44,-1 0-138,1-2-44,0-1-46,1-2-45,3 5-763,8 7-1061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50.76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2188 78 3968,'0'-4'442,"1"0"-60,0-1 104,0-1-71,2-4 319,-3 6-393,0 2 108,0 2 270</inkml:trace>
  <inkml:trace contextRef="#ctx0" brushRef="#br0" timeOffset="249.333">2198 57 10304,'0'16'476,"0"-1"-42,0 0-39,0 1-37,-1-1-36,1 0-34,-1 15 197,-1 0-111,1 0-95,-1 0-78,1 0-64,-1 5-37,-2 61 53,3-55-53,0-3 54,1-1 91,-1 83 48,-1-1-42,-1 48 29,3 9-69,10 378 152,15 284 139,21 1 30,-1-285-116,-32-420-412,23 180 107,-23-218-125,0 0-53,2 10-95,1-2-115,-8-52 87,1 0-38,-1-1-42,0-1-45,-1-12 6,-1-2-56,0-1-74,1-1-95,-3-11 116,1-1-56,0 0-63,0-1-67,4 16-735,-5-21 621,1-3-36,2 2-514,4 1-731,-11-15 1976</inkml:trace>
  <inkml:trace contextRef="#ctx0" brushRef="#br0" timeOffset="21779.927">2334 57 3584,'0'-2'335,"0"0"-63,0 0-54,1 0-44,-1-1 61,2-5 210,-1 5-220,0 0 89,-1 2-114,0 0 33,0-1 39,1 1 42,-1-1 177,0 0 91,0 0 101,0 0 110,0 1-380,0 0-77,-1 1-69,-1-1-57,1 0-20,-1 1-52,-5-1 135,4 0-106,1 1 101,-13-2 247,5 3-219,-5 0-21,7-1-191,-1 0-44,-17-5 128,14 2-36,0 1 1,0 0 0,-3 1-133,-28 2 78,-1 1 58,-7 2 82,-25 4 163,1 3-15,23-3-174,9-1-87,-1 1-67,-244 46-54,63 7 138,224-61-121,-115 36 55,37-8 52,2 4 0,-22 14-108,-123 77 145,6 14-103,146-88-42,2 2 0,1 5 0,40-31 3,0 0 1,2 2-1,-9 13-3,18-19-8,1 1-1,0 0 1,2 2 0,1-1-1,0 1 9,5-6-12,1-1-1,0 1 1,2 0-1,-1 0 1,2 0-1,1 1 1,0 6 12,2-9-16,0 1 0,1-1 0,1 1 0,0-1 1,2 0-1,0 0 0,0 0 0,7 13 16,1-2-2,1 1 0,2-2 0,1 1 0,1-2 0,1-1 0,1 0 0,1-1 0,13 11 2,-4-7 5,2-1 1,22 14-6,-14-14 26,1-2 1,5 1-27,303 134 172,-273-126-173,287 108 28,60-6-27,-283-96 5,1-5 0,26-3-5,100 6 74,-90-16-57,-73-12-4,1-3 1,92-9-14,-81-6 10,0-4-10,-6-5 37,0-5 1,-1-4-1,99-40-37,156-83 6,-283 112-10,99-49-92,-108 52 84,67-40 74,-6-7 41,-6-7 2,-95 63 3,14-15-108,-34 29 60,0 0 0,-1-1 0,0 0 0,-1-1 0,2-5-60,6-13 276,10-27-276,-20 41 53,0 0 0,-1 0 1,1-8-54,-5 14 22,0 0 0,-1 1 1,-1-1-1,0 0 0,0 0 0,-1-2-22,-1 0 45,-1 1-1,0-1 0,-1 1 1,-5-13-45,-3-3 121,-9-16-121,8 21 79,-1 1 0,-3-4-79,1 6 47,0 1 0,-5-4-47,1 3 27,-21-16-27,10 12-44,-9-4 44,-8-1 4,-49-24-4,-59-17 108,5 13-26,-79-8-31,-203-42-46,359 90 1,-276-67 95,118 31-5,-4 10-69,145 32-79,6 3-111,4 2-123,40 4 92,0 1-35,-23-3-180,-3 0-87,47 3 233,1 1-37,-10-2-187,-37-2-719,43 4 806,-13-1-162,-27-2-465,43 2 629,1-1-58,0 0-63,0 0-54,-38-11-1424,35 8 1209,1 0 138,2-1 85,-3-1-41,-7-8-250,-1-6-137,-10-19-591,39 40 1542</inkml:trace>
  <inkml:trace contextRef="#ctx0" brushRef="#br0" timeOffset="26544.38">3964 4764 4224,'-6'3'265,"-1"0"-3,-1 0 18,2 0 7,2-1-123,0 0 34,0 0 38,-1 1 45,0 0-206,-1 1 115,-2 0 112,-1 0 115,0-2 118,0-1 120,0-3 122,0-4 126,1-4 128,-10-27-301,4-3-120,3-3-109,2-2-98,2 0-89,2-1-77,1 0-68,1 3-57,-1-11-36,-1-18 92,3-1 0,4 1-1,2 0 1,7-18-168,0 21 257,3 0-1,16-38-256,-19 74 227,12-25-227,15-19 173,-22 49-108,1 1-1,5-5-64,3 0 53,2 1 0,1 1 0,1 1 1,10-5-54,-14 12 55,1 1 1,1 2 0,0 0 0,28-12-56,-41 24 16,0 1-1,0 1 1,1 1-1,-1 0 1,4 0-16,-6 2 6,1 0-1,-1 1 1,0 1 0,1 0 0,-1 1-1,11 1-5,3 3 68,20 7-68,29 14 114,-65-22-87,0 0 0,0 1 0,-1 1 0,1 0 0,-1 0-27,36 32 97,-40-33-89,7 7 13,0 1-1,0 0 1,3 7-21,-2-3 6,-2 1-1,4 9-5,5 16-47,14 43 47,-23-57-10,15 41-21,7 42 31,-22-65 84,2 22-84,-9-34 112,-1 1-1,-2-1 1,-2 1-1,-1 11-111,-8 34 493,-5 7-493,13-74 42,-11 50 221,0-4 67,-5 8 133,3-22 305,-4 4-768,9-27 329,0-1-1,-5 7-328,8-18 114,0-1 0,0 0 0,-1 0 0,-1 0 0,-3 2-114,-5 3 160,0 0 0,-2-1-160,-24 16 427,-8 2-427,21-15 97,0-4-36,-4-2-26,-17 2-26,35-9-20,0-2 1,0 0-1,0-1 0,-1-1 0,-3 0 11,-43-7-106,55 6 75,-28-5-153,2-5-65,25 6 138,0 0 0,0-1 0,-2-1 111,-25-21-413,3 0-114,20 15 187,1-1 0,1 0 0,0-1 0,-7-12 340,-4-11-620,-2-9-414,8 10 239,9 16 199,1-1-1,0 0 1,2 0 596,-1-8-579,1-1-34,0-2-108,1-2-61,-1-9-216,0-22-565</inkml:trace>
  <inkml:trace contextRef="#ctx0" brushRef="#br0" timeOffset="27095.084">5519 3200 6016,'0'1'885,"0"-1"-60,0 1-60,0-1-58,0 1-54,0 0-53,1-1-51,-1 1-48,0 0-47,0-1-44,0 1-42,1 0-40,-1 0-38,0-1-35,1 2 156,-1 0-147,1 0-78,0-1-68,-1 1-55,1 2-55,1 3-124,-1-4 97,-1 0 65,1 0 98,-1-1 1,0 0 53,0 0 60,0 0 67,0 11-34,0-1-34,0 12 161,0-1-113,0 0-93,0 1-69,-1 0-64,1 56 5,1-42 11,0-14 17,-1 0 57,8 117 255,-2-39-192,-2-44-129,0-6-35,-2-4-22,5 58 38,4 120 53,-8-128-58,1 156 72,-4 18-42,0-218-91,0 183 19,0-187-39,-4 410 63,-5-234-340,7-179 160,0-1-60,0 5-112,1-26 103,0 1-34,0 0-36,-1 0-38,1 0-43,0 0-45,0 27-936,1-42 1003,0 0-40,0 1-101,0 0-82,0 0-97,0-1-116,0-2 47,0 0-96,0 0-105,0-1-114,0-2-1074,1-7 865,-1-1 470,1-2-181,1-2 105,1-5-390</inkml:trace>
  <inkml:trace contextRef="#ctx0" brushRef="#br0" timeOffset="27663.565">5671 3290 5376,'-2'-8'723,"1"-1"61,-3-21 1953,3 17-1606,1 6-504,0-1-50,0 2-141,0-1-49,0 1-57,1 0-61,-1-1-70,1 1-76,-1 0-82,1 0-91,0 1 124,0 1 1,0-1-1,0 0 0,1 1 0,1-5-74,-1 5 63,0 0-1,0 0 1,1 0 0,0 1-1,1-3-62,19-15 261,4 6-47,3 3-38,1 4-35,-12 5-36,0 1 0,4 0-105,-16 1 14,9 0 18,-1 1 1,1 0-1,-1 1 0,1 0 1,-1 1-33,9 3 53,-1 1 1,3 2-54,49 21 43,-3 5-50,-6 1-35,-10-3 17,9 4 61,27 17 70,-69-39-80,-2 2 1,1 0-1,7 8-26,5 10 58,0 6 65,-4 1 92,-9-9-25,-3 1 37,-6-10 52,-1 1 0,-2 0 0,4 13-279,-2 10 324,-5-10-89,-5 0-46,-2-18-46,-1 0 0,-3 14-143,-4 4 243,-1 0-1,-9 19-242,3-14 187,-1-2 55,4-10 64,-3-1-1,0-1 1,-9 11-306,-15 12 323,2-8 75,-23 18-398,-49 35 280,-9-8-114,-6-5-114,88-61-76,-6 1 24,-11 3-76,8-8-43,0-4-67,7-4-30,0-2-63,-1-2-74,1-3-79,8-3-21,12-2 116,3 0 14,1 0-51,2-1 13,0-1-53,1 0-61,-1 0-68,-10-6-787,7-3-54,6-5-50,4-7-44,3 0 55,3-17-850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6.02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90 115 6144,'-1'-3'482,"-2"-6"392,2 5-462,1 1-59,-1 0 72,1-1 157,0 3-241,0-1 40,0 0 42,0 1 45,0-1 50,0 0 52,0 3-218,-1-1-48,1 1-46,0-1-40,-1 1 112,-1 0-113,1 1-63,-4 2 75,4-2-119,0 0 54,-8 16 149,2 3-98,2-5-106,0 1-37,-4 18-2,5-21-60,-5 33-7,3 0-1,0 13-2,5-44 1,-7 77 9,5 51-10,3-114 1,0 15 39,0 2 38,2 49 459,7 28-537,4-29 148,1 0-73,-13-93-74,0 8 18,5 23 93,3-1 72,-8-28-142,1-1-1,0 1 0,0-1 1,0 1-1,0-1 0,2 3-41,-2-4 30,0 0 1,0 0-1,0-1 0,0 1 0,0-1 0,0 1 0,0-1 0,0 0 0,1 1 0,1-1-30,8 2 148,-1-3-49,-8 0-77,0-1 0,0 0-1,0 0 1,0 0-1,0-1 1,0 1 0,2-2-22,7-3 76,-4 2-4,1 0 1,-1-1-1,8-5-72,-8 3 38,1-1-1,-1 0 1,0 0-1,-1 0 1,1-2-38,129-178 225,-82 111-179,-1 3-34,66-77 60,-71 91-66,-2 0-64,-16 20-32,-2 0-54,3-7-197,-22 31 175,-2-1-53,1-4-156,-6 10 136,0 0-40,-1 0-43,-1-1-48,0 1-52,-2 0-55,0 5 329,0 1-61,0 0-56,0 1-51,-1-1-46,-1 2-40,-2-4-503,-3 2-307,6 4 963,0 0 1,0 1-1,0-1 1,0 1 0,0-1-1,0 1 1,0 0 0,0 0-1,0 0 1,0 0-1,0 0 1,-1 1 248,-26 6-2933</inkml:trace>
  <inkml:trace contextRef="#ctx0" brushRef="#br0" timeOffset="270.277">305 763 5888,'-3'7'506,"-1"2"105,3-1-42,1-7-521,0 0 1,0 0-1,0 0 1,0 0-1,1-1 1,-1 1-1,0 0 0,1 0 1,-1 0-1,0-1 1,1 1-1,-1 0 1,1-1-1,-1 1 1,1 0-1,-1-1 0,1 1 1,0 0-1,-1-1 1,1 1-1,0-1 1,0 1-49,6 4 623,1 1-35,-1-1-35,0 1-32,6 6 424,1 0-119,-1 1-112,0 0-103,0 0-95,0 0-87,-3-3-137,1 1-48,-1-1-43,1 1-38,11 9 67,0 0-99,-9-10-93,1-1-1,0 1 0,0-2 0,2 0-37,18 7 109,0-4 1,-1-1-43,2-1-46,-1 0-47,0-2-50,1 1-50,0-1-52,0 0-56,-8-2 13,0 1-36,0-1-35,0 1-38,0 0-37,0 1-40,0-1-39,0 2-40,13 5-277,-1 2 71,-3-2-840,23 5 1532,-35-11-337,0-1-67,-4 0-10,1-1-79,0 0-91,0 0-106,0 0-119,-10-3 356,-1 0-35,1 0-37,-1-1-38,1 1-40,-1-1-41,1 0 193,-1-1 39,2 1-45,7-1-186</inkml:trace>
  <inkml:trace contextRef="#ctx0" brushRef="#br0" timeOffset="1130.978">2328 391 3968,'3'-2'298,"-1"0"-42,4-3 154,0 0-66,8-9 331,-10 8-361,-1 2-11,0 0 74,-1-1 89,0 1 107,0-5 246,-1 0-42,-1-2-52,-2 1-63,-1 0-72,-1 0-81,-1 2-92,-1 1-100,-4-1 58,-1 0-38,-2 1-41,-1 0-43,1 2-42,-1-1-44,1 1-46,0 1-47,7 3-63,1-1 0,-1 1 0,0 0-1,0 1 1,0-1 0,0 1 0,-4 1-11,1 0 33,0 0 0,0 1 0,0 0 0,0 1 0,1 0 0,-1 0 0,-5 4-33,1-1 68,0 1 0,1 1 0,0 1 0,-7 6-68,-17 20 147,18-14-167,1 2 1,1 0 0,-9 16 19,16-22-30,1 1 0,-3 7 30,5-9-32,2-1 0,0 1 0,0 3 32,2-11-10,-1 8 2,0 0 0,2 0 0,0 0 0,0 11 8,4-2 2,0-1 0,3 11-2,-1-14 15,1-1-1,1 1 1,2 4-15,5 5-31,0-1 1,2 0 0,8 10 30,-14-26-14,-1 0 1,2-1-1,0 0 0,7 6 14,-11-12 1,1 0-1,-1 0 0,1-1 0,0-1 1,2 1-1,-6-2-4,1-1 0,0 0 0,1-1 0,-1 1 0,2-1 4,-2 0 5,1-1 0,-1 1 1,0-1-1,1 0 0,-1-1-5,3 0 24,-1 0-1,0-1 0,0 1 1,0-2-1,0 1 1,0-1-1,5-3-23,0-1 68,-1 0 1,1 0-1,-1-1-68,11-10 361,14-17-361,17-17 358,-2-1-65,8-13-8,26-37 60,-6-5-21,-31 33-77,-11 11 0,-2-2 53,-12 16-153,29-72 93,-36 78-89,1-4 106,-9 25-79,-1-1 39,-4 14-91,0-1 58,-1-3 91,-4-4 196,0 16-269,0 2-56,0 3-46,-1 0-35,-3 11 56,-5 27 77,6 2-48,3 1-42,2 0-36,1-8-34,5 116 52,22 126-90,-13-181-61,15 42 61,-11-62-92,3 0-96,-5-16-288,-8-35 247,0 4-81,2-1-86,-5-11 93,2-1-52,-1 1-58,1-1-66,1 0-73,-1-1-80,2 0-86,-1 0-93,-6-12 474,1 1-52,-1-1-49,0 0-45,0 0-41,1 0-39,3 3-660,0-3 164,-1 0-53,3-1-274,5-3-743,-7-2 1274,-1 0 80,2-2-74,4-3-330,-11 6 1056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3.32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113 2963 4608,'-25'-11'2666,"16"5"-1554,3 1-364,1 0-55,1 1-170,0-1-58,0 0-68,0-1-77,0 0-84,1 0-95,-1-2-104,1 1-111,-8-19 243,3-1-61,-1-15-38,3-2-75,3 3-72,2-5 77,2-9 23,1 13-2,3-15-21,0 25 28,2 0 1,0 0-1,8-15-28,3-3 97,18-33-97,-9 27 26,13-16-26,-16 35 13,1 0 1,26-27-14,-32 42 0,1 0 0,2 2 0,0 1 0,15-10 0,-25 21 2,0 0 0,11-4-2,-15 8 12,1 1 0,0-1 1,0 1-1,1 1 0,-1 0 0,9-1-12,-11 2 9,1 1 0,-1 0 0,0 0 0,1 1-1,-1 0 1,0 1 0,1-1 0,-1 1 0,0 0-1,0 1 1,-1 0 0,1 0 0,0 0 0,-1 1-1,0 0 1,1 1-9,7 6 9,-2 0 0,0 1-1,0 0 1,-1 1 0,0 0-1,-1 1 1,-1 0 0,0 0-1,3 9-8,4 10 47,-2 1 0,-1 0 0,8 33-47,-12-31 78,-1 9-78,-2-9 162,-2 10-162,-2-10 250,-3 20-250,-1-21 168,-2 1-1,-1-1 0,-2 0 0,-11 33-167,-8 3 201,18-52-140,-1-1 0,0-1 0,-10 13-61,8-15 26,-1 0 0,0 0 0,-1-1 0,-1-1-26,-23 17 11,-3-4-34,-3-6-37,-3-7-43,26-9-1,0-1-1,0-1 1,-11 0 104,0-3-157,1-2-73,4-1-36,1-2-86,-1-1-101,1-3-117,17 7 204,-1-1-60,-17-9-1149,15 7 934,1 1 109,1 0 71,-2-1-23,-5-3-167</inkml:trace>
  <inkml:trace contextRef="#ctx0" brushRef="#br0" timeOffset="789.887">1572 2320 4480,'1'-10'544,"1"-1"76,0 5-269,-1 0 35,1 1 42,0 0 48,1 0 54,0 1 60,-2 2 105,0-2-59,-1-1-64,-1 1-71,0-1-76,-1 1-81,0 1-87,1 0-92,-5 0 145,-1 1-34,-9 3 176,0 4-121,2 2-111,4-1-197,0 1 0,1 0 0,-1 1 0,1 0 0,1 0 1,-1 2-24,-1 2 16,1 0 0,0 0 0,0 1 0,-4 10-16,6-7-4,0-1-1,1 1 1,1 0 0,-1 4 4,3-5-27,0-1 1,1 1-1,0 0 1,1 10 26,1-15-19,1 0 0,0 0 0,1 0 0,1 3 19,-1-2-7,2-1 0,-1 1 0,2-1 0,-1 0 0,1 0 1,1 0-1,0-1 0,0 0 0,1 0 0,2 2 7,-3-5-26,0 0-1,0 0 1,8 4 26,5 1-35,1-5 67,0-6 58,1-4 51,-2-4 43,0-4 37,-14 8-135,-1 0 1,1-1-1,-1 1 1,0-1-1,0 0 1,1-3-87,7-11 262,-2 0 0,3-9-262,8-23 317,-6 8-106,-4 2-74,2-16 25,-5 19 3,-2 0 1,0-28-166,-4-4 174,-6-27 304,-7-35-478,-2 37 167,3 31-90,-6-15 20,-5-9-97,-2 13 82,8 28 45,-5-4-127,-26-50 50,-55-95-87,73 143 14,-18-34-24,-21-49 91,8-1 27,28 45-69,25 71-9,1 0 0,-1-13 7,4 19-16,1 0 0,1 0 0,1-13 16,0 15-15,1 0 1,0 0-1,1 1 0,1-1 1,0 1-1,0 0 1,1 0-1,1 1 0,0-1 1,5-5 14,3-4-75,1 1 1,5-4 74,1 0-52,2 2 1,0 0-1,2 2 0,0 0 0,3 1 52,31-18-137,19-3-122,-38 22 80,1 2-42,-1 1-46,1 2-52,-1 0-58,1 3-64,-16 3 202,1 1-44,-1 1-41,1 0-43,0 0-42,0 1-42,1 1-42,-1 0-40,0 0-42,1 2-41,-1-1-40,0 2-41,0 0-39,0 0-40,0 2-40,0 0-40,0 1 105,-1 0 38,6 2-105,14 2-366</inkml:trace>
  <inkml:trace contextRef="#ctx0" brushRef="#br0" timeOffset="1432.169">2318 2867 4992,'0'0'458,"-1"0"-50,1 0-47,0 0-45,0 0-42,0 0-38,0-1 132,0 1-161,1-1-63,-1-1-23,2 0-75,2-4 0,-2 4 22,0 0 61,-1 0 41,1 0 69,0 1 81,1-1 94,3-4 151,1-2-79,-1 0-74,0-2-66,-1 1-60,0-1-54,0 2-47,-1 0-41,5-13 234,0 2-94,-3 6-122,-1 0-34,5-12 52,14-30 110,-15 34-143,3-3 60,15-30 165,46-86 599,-55 106-763,-2 3-36,-1 3-8,13-26 147,-2 3-35,26-56 188,-21 39-276,28-63 186,-38 91-61,3-1-313,-21 36 27,0-1 8,0 1 0,1 0 0,-1 1 1,4-4-36,-7 7 8,1 0 1,0 0 0,0 1-1,0-1 1,0 0-1,-1 0 1,1 1 0,0-1-1,0 1 1,0-1-1,0 1 1,0-1 0,0 1-1,1 0 1,-1 0-1,0-1 1,0 1 0,0 0-1,0 0 1,0 0-1,0 0 1,0 0 0,1 0-1,-1 0 1,0 1 0,0-1-1,1 0-8,0 2 23,1 0 0,-1-1 0,1 1 0,-1 0 0,0 0 0,1 0 0,-1 0 0,0 1 0,0-1 0,0 0 0,-1 1 0,1 0 1,1 2-24,15 39 187,-16-39-167,10 29 172,-2 0 0,-1 4-192,2 16 154,-1-1-34,1 7-32,9 50-11,11 50-47,-12-76-66,-5-21-19,-4-20-56,-2-7-54,0-1-85,0-5-37,-1-2-83,0 0-93,1-1-104,-2-6-21,-2-9 160,0-1 22,0-1-63,0-1 17,-1-1-67,2 0-78,-1 0-88,-2-3 217,1 0-35,2 3-588,3 5-665</inkml:trace>
  <inkml:trace contextRef="#ctx0" brushRef="#br0" timeOffset="2168.203">4055 2234 4736,'1'-3'141,"0"-1"45,2-3 290,-1 2-111,4-10 736,-3 10-656,-1 0-93,1 2-64,0-1 600,-1-1-110,-1 1-102,0-1-90,-2 1-82,0-1-72,0 0-62,-1 1-51,-1-2 7,-1 1-44,-9-11 536,7 11-413,1 0-119,-1 2-44,0-1-39,-2 1-37,-7-3 77,-2 2-96,0 2-65,-21 2 46,26 2-51,-14 5 54,0 4-62,16-5-64,1-1 1,0 1 0,1 1-1,-1 0 1,1 0 0,0 0-1,-6 9-5,-11 19 59,12-11-48,1 0 0,1 2 1,-4 11-12,0 12-13,7-23-9,2 0 0,1 0-1,1 1 1,2 0 0,0 24 22,2-33-13,1 1 1,1-1-1,3 11 13,-2-14-21,1 1 1,1-1-1,0 0 0,1-1 0,1 0 1,0 0-1,2 1 21,-4-6-16,1 0 1,1 0 0,0-1-1,0 0 1,1 0 0,0-1-1,0 0 1,1 0-1,-1-1 1,5 2 15,-4-3-8,0-1 1,0 0-1,0 0 1,1-1-1,-1-1 1,1 1-1,7 0 8,-8-2-19,-1-1 0,0 1 0,1-2 0,0 1 19,32-8-12,-2-6 52,-3-5 40,-5-2-32,-18 9-35,0-1 1,-1 0-1,3-5-13,-10 12 8,48-58 189,-23 26-31,-6 3 7,2-4 43,0-3 30,-1-2-35,21-47 115,-3-3-111,-4 0-93,-15 27 91,-10 21-12,-3 7 44,-2 1 99,-7 27-225,1-5 37,-1 8 29,-4 16 27,-7 42-156,2 1-33,-4 49-54,8-43 33,3 0 1,5 49-3,2-49 76,5 21-76,5 8-1,-13-63-85,0 0 47,8 44 64,-8-43-18,0 1-34,2 7-98,-1-5-88,-2-14 59,0 1-36,2 8-217,-2-10 157,0-1-34,0 0-36,0 1-38,1-1-40,-1 0-42,-2-10 397,2 10-617,0-5 173,-1-1 21,1 0-78,0-1 15,1-1-82,0 0-94,1-1-108,-2 0 141,1 0-42,1-1-185,1 1-496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3T15:09:39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1 517 4736,'6'0'780,"0"-1"-96,0 1-91,0 0-83,-1-1-75,1 0-70,-1 0-62,0 0-56,0 0-66,0-1-34,4-1 65,0 0-77,12-7 108,-15 6-132,1 0 41,33-22 183,-3-4-42,5-11 17,-22 18 111,15-22-421,-14 14 425,5-13-425,2-7 315,-8 7-16,-2-1 45,-9 23-179,3-9 70,-3 10 5,-2 5 57,-3 8-106,0 1 35,-4 8 58,0 0-104,1 1-79,-1 0-56,0 5-13,0-4 46,0 0-49,0 34 237,0 1-93,-1 9-54,-4 19-39,0-1-6,2 27-74,4 7-1,0-11-72,-1-56 53,1 44 81,0-53-72,0 0-39,1 3-71,0-1-87,0-1-108,0-12 111,-1 0-34,0-5-10,0 2-148,1-1-85,-1-3 89,1 0-76,0-1 9,0 0-72,1-1-82,1 0-89,2 0-546,4-1-787</inkml:trace>
  <inkml:trace contextRef="#ctx0" brushRef="#br0" timeOffset="250.328">621 989 6272,'0'4'838,"0"-2"-322,0 0-134,0-1-60,0 0-68,0-1-60,0 0-18,0 1 27,0-1 320,0 0-395,0-1-37,1 1-4,-1 0-86,1-1-33,2-2-156,-2 1 149,1 0-79,-1 0-36,1-2-252,0 0-118,0 0-100,-1 0-119,1-1-70,2-2-452,3-4-771,-7 10 1903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77 5248,'2'-2'256,"3"-3"433,0 0-76,1 0-63,-1 0-54,5-4 366,8-5 418,-10 9-705,1 0 71,1 0 91,-6 3-617,6-3 66,9-2-67,-1 5-36,-7 5 38,-9-3-107,-1 1 0,1 0 0,-1 0 0,1-1 0,-1 1 0,0 0 1,1 1-1,-1-1 0,0 0 0,0 0 0,0 1-14,0-1 9,0 0-1,-1 0 1,1 0 0,-1 0-1,1 1 1,-1-1 0,1 0-1,-1 0 1,0 1 0,0-1-1,1 1-8,-2 4 20,1-1 0,-1 0 0,0 0-1,0 0 1,0 0 0,-2 3-20,1-1 20,-8 17-28,-10 9-54,-2 4-17,13-10 58,9-24 17,-1 0 1,1 0 0,1 0-1,-1 0 1,0 0 0,1 0-1,-1 0 1,1 0 0,0-1-1,0 1 1,1 2 3,17 33-36,-11-24 50,7 15 121,-3-7 23,1 7 61,-13-28-212,16 39 234,-1 5-35,-1 2-42,-4 0-51,-1 29 28,-5 1-78,-5-33-58,-1 0 0,-2-1 0,-2 0 0,-4 14-5,5-36 16,-1 0 0,0-1 1,-7 13-17,9-24 13,-1 0 1,0 0-1,0 0 1,0-1-1,-1 0 1,-1 0-1,1-1 1,-1 1-1,-1-1-13,-5 3-9,0 0 0,-1-1-1,0 0 1,-8 3 9,21-12-1,-2 2 1,-1 0-1,1 0 0,-1-1 0,1 0 1,-1 1-1,-3-1 1,6-1-1,-1 0 0,0 0 0,1 0 0,-1 0 0,1 0 1,-1 0-1,1-1 0,-1 1 0,1-1 0,-1 1 0,1-1 0,-1 1 0,1-1 0,0 0 0,-1 0 0,1 0 0,0 0 1,-1 0 0,-2-3-9,0 1 1,1-1-1,0 0 1,-1 1 0,1-1-1,1-1 1,-1 1 0,1 0-1,-1-1 1,1 1-1,1-1 1,-1 1 0,0-1-1,1 0 1,0 0-1,0 0 1,1 0 0,-1 0-1,1 0 1,0 0 0,1-4 8,11-48-48,-1 24 21,9-22 27,20-32-27,-14 33-21,10-16-55,-21 41 26,2-2-71,1 0-96,-2 5-54,0 1-106,-8 12 157,0 0-33,1 0-35,0-1-38,-1 2-170,1 0-78,0-2-198,6-6-483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6528,'-2'5'871,"0"0"-67,0 0-66,1 0-64,-1 0-64,1 0-62,0 0-61,1 0-61,0 0-60,0 0-57,1 0-58,0 0-57,1 0-54,0 0-54,0 0-54,2 0-51,22 27 152,-21-26-109,1-1 1,0 0-1,0 0 0,1 0 1,-1-1-1,6 2-24,-7-3 19,1 0-1,0-1 0,0 0 1,0-1-1,1 1 1,-1-1-1,0 0 0,4 0-18,-3-1 27,-1 0 0,1 0-1,0-1 1,-1 0 0,4-1-27,22-8 146,3-4 96,-3-7 75,-28 18-256,-1 0 0,1-1 0,-1 1 1,0-1-1,1 0 0,-1-1-61,2-4 98,9-14 72,-6 14-25,0 5 87,-6 5-55,-1 1-52,1 6 12,-2 11-55,-1-14-5,0 48 300,-2 0-87,-1-1-71,0 0-58,-2 7-31,2-1-33,-1 21 104,-1 34 13,0-45 7,-9 33-221,10-71 41,-1-1 0,-2 0 0,-1-1 1,-2 0-1,0 0 0,-2-1 0,-1-1 0,-7 10-41,11-21-75,3-6 53,-1 0 1,0 0 0,-1 0 21,-7 4-84,8-7 1,-1 0-38,0-1-44,-1-1-53,0-1-59,0-1-68,-1 0-74,0-2-81,10 0 367,-1 0 1,1 0 0,-1 0 0,0 0 0,1 0 0,-1 0 0,1-1-1,-1 1 1,1-1 0,0 1 0,-1-1 0,1 1 0,-1-1 0,1 0-1,0 0 1,0 0 0,-1 0 0,1 0 132,-6-7-847,1-3-77,3 3 298,0 0-53,-1-3-188,-2-5-491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23 293 5376,'5'-2'702,"0"1"-86,1-1-78,-1 1-71,0-1-65,0 1-57,0 0-51,0 0-43,3 0 46,-1-1-54,18-5 420,-15 2-313,6-3 15,-1-1-66,1-2-55,-1-1-46,11-10 74,-11 7-20,-1-1 0,8-11-252,-18 22 53,-1 0 0,1-1 0,-1 1-1,-1-1 1,3-4-53,0-8 163,-4 8-31,0 0 39,-2 1 49,-1-1 57,1 9-226,1-1 0,-1 1 0,0-1 0,1 1 0,-1-1 0,0 1 0,0-1 0,0 1 0,0 0 0,0 0 0,-2-2-51,1 2 59,1-1-1,-1 1 1,0 0-1,-1 0 0,1 0 1,0 0-1,0 0 1,-1 0-59,-20-3 355,11 4-224,0 2-35,-23 11-30,1 6 36,23-11-41,1 0 0,-1 1 0,2 0-1,-1 0 1,0 2-61,2 0 84,-1 0-1,2 0 0,-1 0 1,2 1-1,-1 1-83,2-3 85,1 0-1,1 0 1,-1 1 0,2-1-1,-1 1 1,1 3-85,1-7 23,1 0 0,0-1 0,0 1 0,0 0 0,1 0-1,0 0-22,1 2 14,1 1-1,0-1 1,0 0-1,1 0 1,0 0-1,2 2-13,-3-5 28,1-1-1,0 1 0,0-1 0,4 5-27,-3-5 10,-1-1-1,1 0 1,0 0-1,0-1 1,1 1-10,0 0-2,0-1-1,0 0 1,1 0 0,3 0 2,-1 0-21,0-1 0,0 0 1,5 0 20,10 0-27,2 0-115,2-2-116,1-1-120,0-2-122,0-1-125,-2-1-129,-13 2 328,-1-1-32,-4 1 127,0 0-33,10-4-455,1 1-105,-1-1-88,-1 1 61,-1 0-40,33-10-1990</inkml:trace>
  <inkml:trace contextRef="#ctx0" brushRef="#br0" timeOffset="480.712">696 343 5504,'0'0'469,"0"0"-56,0 0-50,0 0-49,0 1-44,0-1-41,0 0-38,0 0-34,0 0-17,0 0-33,0 0 25,0 0-76,0 1-1,0-1-5,0-1 39,1 1 86,-1 0 97,3-2 292,0 0-45,-1 0-44,1-1-41,-1 1-40,1-1-37,-1 0-35,0 0-34,3-3 197,-1-1-109,0 0-92,0 0-77,2-6 16,6-16 72,-9 20-154,0 1 74,18-52 539,-9 19-280,-2 6-126,-2 1-63,-5 20-198,0-20 20,-3 18-13,0 16-90,0 0 0,0 0 0,0 0 0,0 0 1,1 0-1,-1 0 0,0-1 0,0 1 0,0 0 0,0 0 0,0 0 0,0 0 0,0 0 0,0 0 0,0 0 0,0 0 1,0-1-1,0 1 0,0 0 0,0 0 0,0 0 0,0 0 0,0 0 0,0 0 0,0 0 0,0 0 0,0-1 0,-1 1 1,1 0-1,0 0 0,0 0 0,0 0 0,0 0 0,0 0 0,0 0 0,0 0 0,0 0 0,0 0 0,0 0 0,0 0 1,0-1-1,-1 1 0,1 0 0,0 0 0,0 0 0,0 0 0,0 0 0,0 0 0,0 0 0,0 0 0,0 0 0,-1 0 1,1 0-1,0 0 0,0 0 0,0 0 0,0 0 0,0 0-4,-5 7 191,-1 5-76,3-3-109,3-4-5,-1-1-1,1 1 0,0-1 1,0 1-1,0 0 0,1-1 1,0 1-1,0-1 0,0 1 1,0-1-1,1 0 0,1 3 0,-2-4-2,1 0 0,0-1 0,0 1 0,0-1 0,0 1 0,0-1 0,0 0 0,1 0 0,-1 0 0,1 0 2,21 10-64,-18-10 76,0 0-1,1-1 1,-1 0-1,0 0 1,1-1-1,0 0 0,4 0-11,-1-1 7,1 0 1,-1-1-1,0 0 0,6-3-7,13-6 4,-2 0 0,26-15-4,-28 13 11,-4 1-30,10-3 18,-20 11 41,0 0 36,-8 4-25,4-2 127,1 2 104,-5 1-89,0 2 41,-1 1 47,-1 3 52,0 5-97,0 1-69,-1 1-53,-1 0-43,2 42 51,0-47-295,-1 0 41,2 10-31,0 3 95,1 14 75,-1-21-30,0 3-77,-1-8 0,0-1-43,1 1-48,0 0-57,-1-2-6,1 0-47,-1 0-53,1-1-55,0 1-59,0 0-65,0 0-67,0 0-72,1 0-76,-1 0-80,1 0-84,0 0-87,0 0-93,0-1-95,0 1-101,1 0-104,-2-3 494,0 0 79,1 0-87,2 3-369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97 6144,'-3'-2'654,"1"0"-82,-1 0-75,1 1-69,-1-1-64,1 1-56,0 0-50,-1 0-45,0 0-7,0 0-43,-2 1 42,-7-1 201,8 1-227,0 1 59,2-1-26,-1 0 44,0 0 50,0 0 58,-2 0-33,0 0-61,0 1-54,0 0-48,0 1-19,0-1-49,-1 1-25,-3 2-16,-4 2 37,3-3 61,-9 5 117,1 1-48,1 3-44,2 1-39,9-7-81,0 0 0,1 1 0,-4 4-62,-10 25 80,9-6-68,7-21-19,2 1 0,-1-1 0,1 0 1,0 1-1,1-1 0,0 0 0,1 1 0,1 5 7,8 22 8,3-11 31,-11-23-43,0 0 1,0 0-1,0 0 0,1 0 0,0-1 1,0 1 3,-1-1-7,0 0 1,1-1-1,-1 1 1,0-1-1,1 0 0,-1 0 1,1 0-1,0 0 1,-1 0-1,1 0 1,0-1-1,0 0 1,-1 1-1,1-1 1,0 0-1,0 0 0,0 0 1,2-1 6,4-1 10,1 0 0,-1 0 0,0-1 1,0 0-1,8-5-10,-2 1 28,-1-1 1,0 0 0,6-6-29,-3 1 64,-1 0 1,8-10-65,-11 9 91,-1 0 0,8-12-91,27-54 629,-42 72-532,-2 0 56,-1 0 57,-1-1 61,-2 10-65,1 0-101,-2 0-68,0 3-16,1-2 20,-1 3-2,0 1-1,0 0 0,1-1 0,0 1 1,0 2-39,0 31 86,6-1-93,2-1-79,-3-22 24,2 14-126,-1-12 0,0-2-75,-3-8 81,0 0-42,1-1 1,-1 0-36,0 0-40,0 0-42,1 1-46,-1-1-50,1 0-53,-1 1-55,0-2-109,1 1-68,-1 0-209,2 3-538</inkml:trace>
  <inkml:trace contextRef="#ctx0" brushRef="#br0" timeOffset="381.977">619 434 5248,'2'-2'677,"-1"0"-106,1 1-97,-1-1-89,-1 1-149,1 0-40,0 0 91,0-1-116,-1 1-85,3-4 8,-2 3-28,0 1 46,1 0 82,-1-1 93,2 1 109,-2 0-151,0 0 35,4-2 138,0-1-55,-1 0-50,0 0-44,1-1 4,0-1-47,0-1-1,4-4 51,5-9 172,17-20 107,12-22 194,10-12 109,-16 26-252,-36 47-577,0 0 1,0 0 0,0 0 0,0 0 0,0 0 0,1 0 0,-1 0 0,0 0 0,0 0-1,0 1 1,2-1-30,-3 1 17,1 0-1,-1-1 1,0 1-1,1 0 1,-1 0-1,1 0 1,-1 0-1,1 0 1,-1 0-1,1 0 1,-1 0-1,1 1 1,-1-1-1,1 0 1,-1 0-1,1 0 0,-1 0 1,1 1-1,-1-1 1,1 0-1,-1 0 1,0 1-17,5 4 152,-1 1-42,-1 2-58,0 1-76,3 9-24,0 1 36,27 73 99,-19-60-156,-7-17-15,1 1-42,0-1-49,0-1-56,1 1-64,0-2-69,-6-8 294,1 0-82,0 0-81,0-1-78,1 1-75,0-1-73,-1 0-70,1 0-67,1-1-66,-1 1-63,0-1-59,1-1-58,-1 1-55,0-1-53,1-1-50,-1 0-47,0-1 268,0 0 62,1 0-83,2-2-333</inkml:trace>
  <inkml:trace contextRef="#ctx0" brushRef="#br0" timeOffset="848.729">1376 1 6016,'-2'0'671,"1"0"-47,0 0-44,0 1-43,0 0-41,0 0-40,0 1-38,0 0-36,1 0-35,-1 1-34,0 2 222,0 1-113,0 0-100,0-1-96,0 0-68,0-1-56,0-1-46,-12 29 196,2 2-109,2 0-85,3 1-61,5-23-18,0 1-1,1-1 1,0 1 0,1-1-1,0 1 1,3 8 21,8 19-13,-5-26-3,-5-11 1,0 1 0,1 0 1,-1-1-1,1 1 1,0-1-1,0 0 0,3 2 15,5 2-2,1-4 44,1-4 64,1-7 81,5-7-56,-6 3 6,0-1-1,7-10-136,-2 0 142,0-2 67,-1-1 95,-9 13-107,0 1 36,0-1 40,0 0 45,-7 12-46,-1 1-72,0 2-91,0 6 11,0-5-53,0 2-23,0 16 69,1 1-82,1 4-65,7 14-67,-1-9-82,-3-15 15,-3-8 26,0 0-53,1 2-166,-1-5 130,0 1-37,2 2-273,-2-4 224,0 0-34,0 0-37,0 0-36,0-1-40,1 1-42,0 0-112,0 0-57,1 0-189,2 3-493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98 4736,'-18'-8'1824,"18"8"-1408,-13 0 576,13 0 192,-4 0-416,4 0-32,0 0-288,0 0-32,0-5-256,0 1-32,9-7 0,-4 2 64,8-3 32,1 1-32,12-3-32,-2 2-32,8 4 0,-5 5-64,0 6 32,0 5 0,-9 4 96,-4-3-96,-9 11 0,0-3-32,-15 6-64,1-3 96,-4 0 0,-1-3-128,-4-8-32,4-1-544,1-8-160,-2 0-1440,6-8-576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43 136 3584,'4'-5'743,"3"-1"302,-2 2-236,-5 3-407,0 1-40,1-1-39,-1 1-35,0-1 193,0-1-111,1 0-42,-1 0-93,0-3 276,0 4-353,0 0 42,0 0 56,0 0 69,0 1-62,0 0 42,0 0 45,0 0 50,5 16-42,-2 2-99,-2 6-41,0 12 14,-2-20-125,1 76 224,-1 1-82,0 9-64,1 0-81,1-1-74,2 1-65,1-26 52,2 0 100,4 65 178,-9-81-207,1-19-97,0-24-21,1 0-73,-2-8 13,1 0-34,0 5-123,-2-13 57,0 1 80,1 0 50,-1 1 82,0-2-53,0 0-74,0 0-108,0 0-96,0-1 104,0 1-37,0-1-42,0 0-42,0 1-48,0-1-49,0 1-76,0-3-57,0 1-48,0-1-168,0-2-437</inkml:trace>
  <inkml:trace contextRef="#ctx0" brushRef="#br0" timeOffset="422.866">4 151 4224,'-4'-19'1111,"5"3"93,3 3-193,-2 11-787,-1 0-1,1 0 1,-1 0-1,1 0 1,0 0-1,0 0 0,2-1-223,2-2 391,0-1-60,-1 2-81,1 0-37,4-5 116,3-1-58,9-3 14,-14 8-206,7-3 146,10-4 224,-14 8-282,2 1-43,1 1-70,-4 2-1,0-1 0,1 2-1,-1-1 1,0 2 0,0-1-1,0 1 1,0 1 0,0 0-1,0 0 1,3 3-53,-5-2 63,0 0 1,0 1-1,0 0 1,2 2-64,17 18 222,-4 5 50,-3 5-16,-16-24-145,1 0-1,-2 0 1,3 10-111,-3-5 196,-1-1 1,1 10-197,-2 14 363,-4-10-38,-4-1-72,-4-3-60,-2 0-49,-14 10 11,-19 13-9,14-17-29,-23 16-117,31-29-15,-1-2-41,0-3-52,-1-2-65,8-6-367,9-3 260,4-2 82,0 1-41,0-1-50,0 0-58,-1-1-183,4 0 220,-1 1-33,0-1-35,1 0-37,-1 0-40,1-1-40,0 1-45,0-1-45,1 0-48,-1-1-51,1 1-51,-1-1-55,2 0-57,-1 0-58,0-1 160,1 0 61,0-1-76,0-2-315</inkml:trace>
  <inkml:trace contextRef="#ctx0" brushRef="#br0" timeOffset="2087.417">514 960 3584,'0'-1'293,"0"1"-33,1-1 168,1 0-107,1 0-90,-1 0-86,1 0-45,11-2 138,-11 3-65,-2-1-33,0 1 48,3-1 353,0 0-92,-1 0-84,0 1-73,0 0-64,0 0-54,0 0-44,-1 0-35,13-1 225,-12 0-202,1 0 50,12-6 145,0-2-75,0-1-64,-1-1-51,3-3-24,-5 3-17,0-2 0,5-7-82,-1 0 105,-13 14-90,1 0 1,-2-1-1,1 1 0,2-7-15,3-15 119,-6 4 57,-4-1 92,-2 14-57,-2 2-40,-6-1 26,-3 5-50,11 4-119,0 0-1,0 1 1,0 0-1,0 0 1,-1 0-1,1 0 1,0 0-1,0 1 1,0-1-28,-17 7 210,-18 18 201,1 7 56,15-8-110,2-1 45,15-15-285,0-1 0,0 1-1,-2 5-116,3-4 81,0-1 0,1 1-1,-1 5-80,2-5 52,0 0-1,1 0 1,-1 5-52,2-5 29,0-1 1,0 1-1,2 6-29,-1-8 5,0-1 1,0 1-1,1 0 0,0 0 0,1-1 0,-1 1 1,1-1-1,0 1 0,1-1 0,0 0 0,0-1 1,0 1-1,0-1 0,1 0 0,0 0 0,0 0 1,1 0-1,-1-1 0,1 0 0,0 0 0,0-1 1,3 2-6,-2-2-65,-1 0 1,1-1 0,1 0-1,-1 0 1,2 0 64,6-1-170,1 0-85,-7-1 37,1 0-54,-1 0-61,1-1-71,0 0-78,0 0-86,-1 0-93,1-1-102,-2 1 306,0 0 61,2 0-19,4 0-141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 5632,'0'0'704,"1"0"-41,-1 0-39,1-1-39,0 1-36,-1 0-37,1 0-34,0-1-34,0 0 347,1 1-122,0-2-112,-1 1-105,1 0-191,-1 0-45,0 0-39,1 0-38,1-1 41,0 0-113,0-1-86,0 1-60,6-7-322,-5 6 306,-2 1 96,0 1 44,0-1 53,-1 1 61,1-1 133,42-41 324,-20 15 195,10-15-811,18-33 842,-20 25-173,-24 38-504,20-33 381,-20 30-325,-2 1 47,-5 14-45,0 1-91,1 2-67,1 1 8,-3-1-6,6 10 103,-1 2-62,1 15-17,0-1-70,-2-17-78,-1 0 41,0 2 34,2 6 54,1 6 16,-1-8-95,-1-4-72,0 1-92,0-2-59,0 0-92,0 0-106,1 0-120,-4-9 357,3 7-346,-1-4 129,-1 0 7,1-1-76,-1 0 5,0 0-79,1-1-92,0 1-104,-1-2 61,0 1-59,0 0-206,2 2-540,-4-6 1482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7 5888,'1'0'266,"-1"-1"-56,2 0 21,-1 1-70,1-2 100,-1 2-119,0-1 78,1 1 96,-1-1 45,0 1 109,0 0-189,0 0 35,0 0 36,0 0 39,-1 0 1012,0 0-897,0 0 193,0 1-170,0 1-77,-1-1-68,0 0-64,-1 0-58,1 0-51,-1 0-47,0 0-39,-1 0 5,0 1-63,-5 0-9,6-2-7,1 1 55,-13 5 181,1 1-57,-2 4-10,-5 5 37,8-5-110,-8 6 83,1 2-51,1 2-45,2 1-43,1 1-37,3 1-32,7-13-35,0 0 1,1 1-1,0 3 13,0 4-29,4-15 13,-1 1-1,1-1 1,0 0-1,1 0 1,-1 0-1,1 2 17,-1-4-7,1 0 0,-1 0 0,1 0-1,0 0 1,0 0 0,0-1 0,0 1 0,0 0 0,0 0-1,0-1 1,0 1 0,1 0 0,-1-1 7,1 0-2,-1 1 0,1-1 0,-1 0 0,1 0 1,0 0-1,-1-1 0,1 1 0,0 0 0,0 0 0,0-1 2,3 1 7,0 0 0,1 0 0,-1 0 0,0-1 0,1 0 0,-1 0 0,0-1 0,0 1 0,1-1 0,-1 0 0,3-2-7,1 0 9,-1 0 0,0 0 0,0-1 0,0-1 0,-1 1 0,8-6-9,-3 0 23,-1 0 0,0-1-1,0 0 1,6-9-23,14-25 109,-24 34-81,20-38-33,-22 36 50,-1 0 48,-1-1 64,-2 0 79,-1 13-212,-2-7 255,-2 6-22,0 5-41,3 4-100,1 10-11,0-11-35,2 39 144,2-17-122,1-5-92,2-1-107,0-4-87,2 0-115,-4-10 105,0 1-35,1 0-39,0-1-41,4 6-481,-5-7 348,1 0-40,-1-1-44,0 0-45,1 0-51,0-1-54,-1 0-56,1 0-61,1 0-65,-1 0-66,1-1-72,1 0-74,-1-1-78,1 1-82,-1-2 476,-1 1 61,2-1-81,4 2-325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21 8064,'0'-3'471,"0"0"88,0 1 45,-2-3 859,0 3-649,1 0-456,0 1-53,-1 0-64,0 0-75,1 1 223,1 0-52,-1 0-49,0 0-43,0 0-41,1 0-37,-2 1 72,1-1-112,0 1-60,-2 1 0,2-1 28,1-1-2,0 0 42,-16 10 557,1 0-113,0 1-103,1 0-91,0 0-79,0 1-68,1 0-55,1 1-45,-1 1-23,4-3 6,0 1-1,-5 11-120,2-2 131,4-1 33,0 1 65,6-15-218,-8 34 47,10-37-58,0 1-1,0 0 1,0-1-1,0 1 1,0-1-1,1 1 1,-1 0-1,1-1 0,1 3 1,4 10-71,-4-11 47,1 1 0,0 0 0,0-1 1,3 4 23,2 0-77,3 1-99,-5-6 42,1 0-37,0 0-42,1-1-48,0-1-52,1 0-58,-1-1 87,1 0-104,0-1-92,1 0-82,2 0-201,0-1-78,2-1-244,5-1-619,-13 2 1049,0 0-44,2 0-183,2 0-488,-10 1 1366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6 7296,'-2'-1'942,"0"-1"-72,0 1-70,0 0-67,0 1-63,0-1-62,0 1-57,-1 0-56,1 0-51,0 1-49,-1-1-46,1 1-42,-1-1-41,1 1-36,-3 1 130,2-1-199,0 1-35,-3 1 41,1 0-78,-7 4 43,9-5-54,1 0 42,0 0 59,-20 15 422,15-9-231,0-1 0,1 1 0,-3 4-370,-1 4 435,0 1-66,0 0-111,6-9-171,0 1 1,0 0-1,1 0 1,0 0-1,1 0 1,0 0 0,0 0-1,1 0 1,0 6-88,2 18 200,3 1-84,-3-30-114,0 0 0,0 1 0,0-1 1,1 0-1,-1 0 0,1 0 1,0 0-1,1 0 0,1 3-2,5 3-27,2 0-40,-1-4-30,1 0-44,0-2-55,1 0-61,4-1-162,-9-1 163,1-1-32,1-1-36,-1 1-36,0-1-40,0 0-40,0 0-43,0 0-45,0 0-46,0-1-50,0 1-50,-1-1-52,1 0-55,-1 0-57,5-1-667,4 0-915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1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55 4608,'2'-1'644,"-1"-1"-100,1 1-91,0 0-81,0 0-19,0 0-88,-1 0-113,0 0-33,1 1 45,0-2 850,-2 2-28,1 1-496,0-1-35,0 0 357,0 1-122,0-1-113,-1 1-103,0 1-94,0-1-84,0 1-74,0-1-91,-1 0-37,0 2 5,0 1-92,-2 2-80,1-3 66,1-1 39,0 0 32,1 0 87,-1 0 91,-4 14 19,0 3-36,0 0-35,1 1-36,0-1-33,0 0-33,-1 16-12,3-9-30,1 1 0,2 3-46,-1-2 41,3 12 20,-2-30-18,1-1 1,0 0-1,1 1 1,3 7-44,-5-15 8,-1-1 0,1 1 0,0 0 0,-1-1 0,1 1 0,0-1 0,0 1 1,0-1-1,0 0 0,0 1 0,1-1 0,-1 0 0,0 0 0,1 1 0,-1-1 0,1 0 0,-1-1 1,1 1-1,-1 0 0,1 0 0,-1-1-8,1 1 7,0-1 0,0 0 1,-1 0-1,1 0 0,0-1 0,0 1 1,-1 0-1,1-1 0,0 1 0,-1-1 1,1 1-1,0-1 0,-1 0 0,1 1 1,-1-1-1,1 0 0,0-1-7,7-5 36,0-1 1,0-1-1,-1 0 0,0 0 0,4-7-36,-4 7 38,14-19 47,36-46-74,-32 40 49,-25 32-56,15-20-6,19-35 188,-26 39-186,0-1-73,-4 9-9,0-1-37,-1 1-40,0-1-45,0 1-50,0-1-54,-1 1-59,1 0-64,-4 9 369,2-8-494,0 3 151,-2 1 13,1 0-73,-2 2 5,0-1-81,0 1-93,-1 0-107,0 1 122,0 0-46,0 1-178,-2 0-470</inkml:trace>
  <inkml:trace contextRef="#ctx0" brushRef="#br0" timeOffset="252.325">108 308 5632,'3'5'859,"0"1"-111,2 1 43,2 3 281,0-1-107,-3-2-258,-1-2-48,0 0 84,0 1-163,1-1-119,0 0-103,1 0-89,1 1-43,0-1-81,2 1-43,5 2-4,-6-3-28,0 0 42,-1-1-90,34 24 58,-30-22-73,0 0 0,1-1 0,1 0-7,-9-3-6,4 0-35,0 1-38,6 2-178,0 0-115,0 0-94,3 0-184,-5-3-29,-1 1-1,1-1 1,1-1 679,8 0-817,-16-1 249,1 0-40,0 0-163,3 0-428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30 4736,'2'-1'4,"-1"-1"48,1 1 87,0-1 71,-1 0 64,1 1 55,-1-1 128,1 0 56,-1 0 155,0-1 393,-1-1 397,-2 2-591,-1 0-402,1 1-78,-2 0-92,-1 0-109,-3 1 153,0 0-72,-1 1-64,0 0-52,-8 3 21,-21 9 45,22-7-30,7-3-85,0 1 0,1 0-1,0 1 1,0 0 0,0 0 0,1 1-1,-1 0 1,1 0 0,1 1 0,-1-1 0,1 2-1,1-1 1,-1 1 0,-3 7-102,-10 19 321,4 1-47,4 1-65,3 0-81,6-29-102,1 0 0,1 0 0,-1 0 0,1 0 0,0 1 0,1-1 0,0 0 0,0 0 0,2 4-26,-2-6 15,1 1 1,1 0-1,-1-1 0,1 0 1,0 1-16,0 0 10,1-1 0,0 1 1,1-1-1,3 3-10,14 11-36,3-5 52,-17-11 4,-1 0 0,1 0 0,1-1 0,-1-1 0,0 1 0,0-1 0,1 0 0,6-1-20,27-3 14,-21 0-54,0-1-42,7-3-110,0 1-111,-9 1 15,-1 1-70,-7 1 175,1 0-98,0 0-98,0 0-97,0 0-95,1 0-96,-1 0-95,0 0-94,-4 1 253,0 0-39,0 0-39,0 0-39,0 0-38,0 0-37,0 0-39,0 0-38,0 0 175,1 0 50,2-1-81,5-1-309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6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17 6016,'0'-1'503,"0"0"-102,-1-1-86,1 1-73,0 0-74,-1 0-35,-2-5 318,2 4-220,0 2-75,0-1 35,0 1 41,1-1 48,-1 1 53,0 0 59,0 0 235,0 0-265,0 1 34,1-1 37,-1 1 38,0-1 40,1 1 42,-1 0-328,0 2-64,0 0-50,0 1-34,-2 6 101,-2 6 56,3 1-41,2 1-50,0 1-59,1 2-71,1 30 45,-1-35-55,2 0 0,1 6-3,-2-14-3,0-1 1,0 0 0,1 0-1,0 0 1,0 0-1,0 0 1,1-1-1,0 1 1,0-1-1,1 0 1,0 0-1,0-1 1,2 2 2,-6-6 1,1 0 0,-1-1 0,1 1 0,0 0 0,-1-1 0,1 1 0,0 0 0,-1-1 0,1 0 0,0 0 0,0 1 0,0-1 0,-1 0 0,1 0 0,0 0 0,0-1 0,0 1 0,-1 0 0,1-1 1,0 1-1,0-1 0,-1 0 0,1 1 0,-1-1 0,1 0 0,0 0-1,8-5 32,-1 0 1,0 0-1,8-7-32,-12 9 14,19-17 11,-8 5-58,-1 0 1,3-6 32,-2 1 16,0 0 60,-1 0 88,-1-1 111,-13 21-259,5-8 152,1 0 57,-3 3 9,-1 1 40,0 0 94,-6 13-223,1 2-43,1 4-22,1 7-12,1-2-20,0 0 41,0 2-84,2 1-104,-2-10 3,1 0-34,0-1-37,1 1-40,-1-1-42,0 0-45,1 0-47,0-1-51,0 0-53,0-1-56,0 0-58,1-1-76,-2-3 149,0 0-68,0 0-76,1 0-64,0 1-201,1 3-518</inkml:trace>
  <inkml:trace contextRef="#ctx0" brushRef="#br0" timeOffset="438.825">578 460 6144,'3'-2'714,"0"0"-97,1 0-90,-1 0-82,-1 0-159,1 0-37,2-2 150,-1 0-107,0 1-79,2-2 114,-2 2 328,1-1-70,-1-1-66,1 1-62,-1 0-56,-1-1-53,1 1-48,0-1-45,-1-1-1,1 0-49,0 0-43,-1 0-34,3-4 38,5-15 121,-7 18-163,-1-1 43,16-36 159,-3-3-101,-2-12-53,-11 39-118,0 0 0,-1-1 1,-2-4-55,0 22 8,0-12 64,0 14-63,0 0 0,-1 0 0,1 1 1,0-1-1,0 0 0,-1 0 0,1 1 1,0-1-1,-1 0 0,1 0 0,-1 1 0,1-1 1,-1 0-1,1 1 0,-1-1-9,1 1 1,0 0 0,0 0 0,0 0 0,0 0 0,0-1 0,0 1 0,0 0-1,-1 0 1,1 0 0,0 0 0,0 0 0,0 0 0,0 0 0,0 0 0,0 0 0,0 0 0,-1 0 0,1 0-1,0-1 1,0 1 0,0 0 0,0 0 0,0 0 0,0 0 0,-1 0 0,1 0 0,0 0 0,0 0 0,0 0-1,0 1 1,0-1 0,0 0 0,-1 0 0,1 0 0,0 0 0,0 0 0,0 0 0,0 0 0,0 0 0,0 0 0,0 0-1,-1 0 1,1 0 0,0 0 0,0 1 0,0-1 0,0 0 0,0 0 0,0 0 0,0 0 0,0 0 0,0 0-1,0 0 1,0 1 0,0-1 0,0 0 0,0 0 0,0 0 0,0 0 0,0 0 0,0 1-1,-1 12-42,1-10 18,0 23 0,-1-1-37,1 0-1,3 16 62,-2-35-15,0 0 0,0 1-1,1-1 1,0 0 0,0 0-1,0 0 1,1 0-1,-1 0 1,1-1 0,1 1-1,-1-1 1,4 4 15,-6-8-5,0-1 0,-1 1-1,1 0 1,0-1 0,0 1 0,0-1 0,0 1 0,0-1 0,0 1-1,0-1 1,0 0 0,0 1 0,0-1 0,0 0 0,0 0 0,0 0-1,0 0 1,1 0 5,1 0-4,0 0-1,0-1 1,1 1-1,-1-1 1,0 0-1,2-1 5,7-3 17,-1 0-1,1-1 1,0-1-17,-7 4 11,20-13 28,10-9-61,-1 0-20,-9 9 46,-8 6 76,-2 1 13,-1 1 61,-4 3-4,1 0 50,-3 2 10,1 1 46,0 1 51,0 0 56,2 3-15,0 5-82,-3 2-72,0 3-64,-1 2-55,-1 0-44,4 14-68,-7-20 6,12 38-396,-11-36 288,-1 1-45,1 1-88,0 1-90,0-1-105,-2-6 188,-1-1-33,1 0-7,-1-1-32,1 5-436,1 1-269,1 4-655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31 7168,'0'-3'544,"1"0"-75,-1 1-67,-1-1-58,1 0 3,-1 0-57,-1 0 5,-1-1 90,-1 1 11,0 1-84,1 1 0,0 1 63,-1 0-3,1 0 62,-1 0 71,0 1 81,-10 4-305,0 0-34,-12 11 150,3 3-115,2 4-99,6-2-97,3 1-43,-2 12-41,7 1-51,7-30 37,-1 0 0,1 0 0,1 0 0,-1 0 0,1 0 0,0 0 0,0 0 0,1 1 12,-1-2-6,1 0 0,-1 0 1,1 0-1,0 0 0,1 0 0,-1 0 0,1 0 0,-1-1 0,2 1 6,-2-2 0,1 1-1,-1-1 1,1 1-1,0-1 1,0 0-1,0 0 1,0-1-1,1 1 1,-1 0-1,0-1 1,1 0-1,-1 0 1,1 0-1,-1 0 1,1-1-1,0 1 1,-1-1-1,1 0 1,0 0-1,-1 0 1,1-1 0,-1 1-1,1-1 1,3-1 0,-1 0 0,0-1 1,0 0-1,0 0 1,0-1-1,0 0 1,-1 0-1,0 0 1,0 0-1,0-1 1,0 0-1,0-1 0,8-6 16,2-5 134,0-1-85,-4 3-72,-1 0 0,-1-2 0,2-2 7,3-11 64,-8 14 26,0 1 52,-1 0 64,0-1 74,-5 17 12,-1 1-42,1 0-40,-1 1-37,0 3 79,-1 2-106,0 3-74,-2 22-99,3-21 93,2 6-169,0 0 85,0 2 65,6 27 149,-4-31-164,0-3-42,0-1-40,0 1-51,1-1-59,-1-4 4,0 1-38,0 0-42,1-1-46,-1 0-48,1 1-52,-1-1-56,1 0-59,-2-6 155,2 8-821,0-4 311,-2-4 452,-1 1-37,1-1-43,0 0-50,0-1 45,0 1-43,0-1-48,0 0-51,0 1-55,1-2-60,-1 1-62,1-1-68,1 1 164,0-1 60,1 0-72,3 0-297</inkml:trace>
  <inkml:trace contextRef="#ctx0" brushRef="#br0" timeOffset="354.053">583 27 6656,'0'-1'504,"0"0"-78,0 0-72,0 0-64,0-1 18,0 1-83,0-1 22,0 0 22,1 1-120,-1 0 74,1 0 103,0 1 82,-1-1-155,1 1 37,-1 0 40,1 0 42,0 0 47,-1 0 49,1 0-61,-1 1-92,0 0-80,1 0-68,-1 0-61,0 1-40,1 0-16,0 4 3,-1-5 13,0-1 53,1 11 153,0 1-38,0 10 135,-1 1-114,0-1-89,-1 8-40,2-8-37,0-1 0,2 7-89,3 20 23,10 53-3,-11-79 38,7 21-58,-10-39 4,-1-1 0,0 0 0,1 0 0,-1 0 0,1 1-1,0-2 1,0 1 0,0 0 0,1 1-4,-2-3-2,0 0-1,1 0 1,-1 0 0,0-1-1,0 1 1,0 0 0,1-1-1,-1 1 1,0 0 0,1-1-1,-1 0 1,0 1 0,1-1-1,-1 0 1,0 0 0,1 0-1,-1 0 1,1 0 0,-1 0-1,1 0 1,-1 0 0,0-1-1,1 1 1,0-1 2,4-1-5,0 0 1,0-1 0,-1 0-1,1 0 1,-1 0 0,0 0-1,0-1 1,0 0 0,1-1 4,11-12 3,13-17-3,4-2 9,-24 25-40,2-1 37,26-29 113,-22 23-96,3-6-83,-10 12-23,-1 0-45,0 0-51,0-1-60,-2 0-65,1 0-73,2-9-417,-6 15 467,1-1-73,-2 1-6,1 1-82,-1-1-97,1 0-111,-1 3 116,-1 0-52,1-1-175,0-2-459</inkml:trace>
  <inkml:trace contextRef="#ctx0" brushRef="#br0" timeOffset="601.391">765 202 6400,'0'3'791,"1"1"-78,0-1-73,1 0-67,0 0-63,1 1-58,-1-1-53,1 0-47,3 1 124,-1 1-88,3 1-11,2 1 82,2 1 59,-7-3-94,5 2-116,-1 0-60,1-1-53,0 0-47,6 3 3,-1 1-71,-3-1-132,0-1 54,28 19 150,-23-16-134,-8-6-45,0 1-33,0-1-41,0 0-48,2 1-79,-1 0-76,0-1-86,1 1-95,0-1-104,-1 1-113,1-1-124,-5-3 365,-1 1-35,0-1-62,-1 0-40,2 1-157,2 0-422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92 147 6400,'1'-2'356,"2"-1"204,-1 0-71,1-1-61,-1 1-53,1-1-4,0 1-40,7-6 643,-5 6-523,-2 2-150,0 0 33,2 0 217,-1-1-63,0 0-57,0-1-48,0 0 22,1-1-48,0 0 27,3-3 144,-2 0-33,-1 3-133,-2 1-25,1 1 41,-3 1 150,-1 1-281,0 0-54,0 1-46,0 0-40,0 0-21,0 0-36,0 2 8,0-1-9,0-1 64,0 12 359,0 1-110,0 1-94,-1-1-78,1 3-45,-1 0-65,-2 34 25,1 2-62,2 16-43,1-17 10,0-24-71,0-19 3,-1 0-38,1-1-21,0-1-41,0 1-47,1-1-54,-1-1-3,0 1-46,0-1-50,0 0-53,0 0-58,0 0-60,0 0-66,0 0-68,0-2-83,-1-1-65,0-1 219,0-1-54,0-1 646,0 1-704,0-1-51,0 1-199,0-1-531</inkml:trace>
  <inkml:trace contextRef="#ctx0" brushRef="#br0" timeOffset="242.354">6 22 7296,'0'-1'353,"-1"0"125,0-2-67,-2-7 684,3 8-793,0 0 34,0 1 45,1 0 56,0 1-108,1 0 33,-1 0 37,1 1 40,7 3-32,-1 0-47,1-1-46,-1 0-44,1-1-40,0 1-40,0-1-36,0 0-35,9 1 24,0-1-112,0 0-95,1 0-78,9 1-183,14 3-290,-36-5 476,0 0-86,-2-1 20,0 1-36,4 0-340,0 1-113,0-1-93,-1 1 18,0-1-42,16 5-1949,-13-3 1621,-3-1 431,0 0 48,1 0-86,5 2-320,-13-4 1051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customXml" Target="../ink/ink135.xml"/><Relationship Id="rId18" Type="http://schemas.openxmlformats.org/officeDocument/2006/relationships/image" Target="../media/image124.png"/><Relationship Id="rId3" Type="http://schemas.openxmlformats.org/officeDocument/2006/relationships/customXml" Target="../ink/ink130.xml"/><Relationship Id="rId7" Type="http://schemas.openxmlformats.org/officeDocument/2006/relationships/customXml" Target="../ink/ink132.xml"/><Relationship Id="rId12" Type="http://schemas.openxmlformats.org/officeDocument/2006/relationships/image" Target="../media/image121.png"/><Relationship Id="rId17" Type="http://schemas.openxmlformats.org/officeDocument/2006/relationships/customXml" Target="../ink/ink137.xml"/><Relationship Id="rId2" Type="http://schemas.openxmlformats.org/officeDocument/2006/relationships/image" Target="../media/image116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customXml" Target="../ink/ink134.xml"/><Relationship Id="rId5" Type="http://schemas.openxmlformats.org/officeDocument/2006/relationships/customXml" Target="../ink/ink131.xml"/><Relationship Id="rId15" Type="http://schemas.openxmlformats.org/officeDocument/2006/relationships/customXml" Target="../ink/ink136.xml"/><Relationship Id="rId10" Type="http://schemas.openxmlformats.org/officeDocument/2006/relationships/image" Target="../media/image120.png"/><Relationship Id="rId4" Type="http://schemas.openxmlformats.org/officeDocument/2006/relationships/image" Target="../media/image117.png"/><Relationship Id="rId9" Type="http://schemas.openxmlformats.org/officeDocument/2006/relationships/customXml" Target="../ink/ink133.xml"/><Relationship Id="rId14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143.xml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" Type="http://schemas.openxmlformats.org/officeDocument/2006/relationships/customXml" Target="../ink/ink138.xml"/><Relationship Id="rId21" Type="http://schemas.openxmlformats.org/officeDocument/2006/relationships/customXml" Target="../ink/ink147.xml"/><Relationship Id="rId7" Type="http://schemas.openxmlformats.org/officeDocument/2006/relationships/customXml" Target="../ink/ink140.xml"/><Relationship Id="rId12" Type="http://schemas.openxmlformats.org/officeDocument/2006/relationships/image" Target="../media/image130.png"/><Relationship Id="rId17" Type="http://schemas.openxmlformats.org/officeDocument/2006/relationships/customXml" Target="../ink/ink145.xml"/><Relationship Id="rId25" Type="http://schemas.openxmlformats.org/officeDocument/2006/relationships/customXml" Target="../ink/ink149.xml"/><Relationship Id="rId2" Type="http://schemas.openxmlformats.org/officeDocument/2006/relationships/image" Target="../media/image125.png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customXml" Target="../ink/ink142.xml"/><Relationship Id="rId24" Type="http://schemas.openxmlformats.org/officeDocument/2006/relationships/image" Target="../media/image136.png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23" Type="http://schemas.openxmlformats.org/officeDocument/2006/relationships/customXml" Target="../ink/ink148.xml"/><Relationship Id="rId10" Type="http://schemas.openxmlformats.org/officeDocument/2006/relationships/image" Target="../media/image129.png"/><Relationship Id="rId19" Type="http://schemas.openxmlformats.org/officeDocument/2006/relationships/customXml" Target="../ink/ink146.xml"/><Relationship Id="rId4" Type="http://schemas.openxmlformats.org/officeDocument/2006/relationships/image" Target="../media/image126.png"/><Relationship Id="rId9" Type="http://schemas.openxmlformats.org/officeDocument/2006/relationships/customXml" Target="../ink/ink141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customXml" Target="../ink/ink150.xml"/><Relationship Id="rId7" Type="http://schemas.openxmlformats.org/officeDocument/2006/relationships/customXml" Target="../ink/ink152.xml"/><Relationship Id="rId12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customXml" Target="../ink/ink154.xml"/><Relationship Id="rId5" Type="http://schemas.openxmlformats.org/officeDocument/2006/relationships/customXml" Target="../ink/ink151.xml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customXml" Target="../ink/ink15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customXml" Target="../ink/ink160.xml"/><Relationship Id="rId3" Type="http://schemas.openxmlformats.org/officeDocument/2006/relationships/customXml" Target="../ink/ink155.xml"/><Relationship Id="rId7" Type="http://schemas.openxmlformats.org/officeDocument/2006/relationships/customXml" Target="../ink/ink157.xml"/><Relationship Id="rId12" Type="http://schemas.openxmlformats.org/officeDocument/2006/relationships/image" Target="../media/image149.png"/><Relationship Id="rId2" Type="http://schemas.openxmlformats.org/officeDocument/2006/relationships/image" Target="../media/image144.png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customXml" Target="../ink/ink159.xml"/><Relationship Id="rId5" Type="http://schemas.openxmlformats.org/officeDocument/2006/relationships/customXml" Target="../ink/ink156.xml"/><Relationship Id="rId15" Type="http://schemas.openxmlformats.org/officeDocument/2006/relationships/customXml" Target="../ink/ink161.xml"/><Relationship Id="rId10" Type="http://schemas.openxmlformats.org/officeDocument/2006/relationships/image" Target="../media/image148.png"/><Relationship Id="rId4" Type="http://schemas.openxmlformats.org/officeDocument/2006/relationships/image" Target="../media/image145.png"/><Relationship Id="rId9" Type="http://schemas.openxmlformats.org/officeDocument/2006/relationships/customXml" Target="../ink/ink158.xml"/><Relationship Id="rId1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2.xml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4.png"/><Relationship Id="rId7" Type="http://schemas.openxmlformats.org/officeDocument/2006/relationships/customXml" Target="../ink/ink165.xml"/><Relationship Id="rId2" Type="http://schemas.openxmlformats.org/officeDocument/2006/relationships/customXml" Target="../ink/ink1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customXml" Target="../ink/ink16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6.xml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9" Type="http://schemas.openxmlformats.org/officeDocument/2006/relationships/image" Target="../media/image178.png"/><Relationship Id="rId21" Type="http://schemas.openxmlformats.org/officeDocument/2006/relationships/image" Target="../media/image169.png"/><Relationship Id="rId34" Type="http://schemas.openxmlformats.org/officeDocument/2006/relationships/customXml" Target="../ink/ink183.xml"/><Relationship Id="rId42" Type="http://schemas.openxmlformats.org/officeDocument/2006/relationships/customXml" Target="../ink/ink187.xml"/><Relationship Id="rId47" Type="http://schemas.openxmlformats.org/officeDocument/2006/relationships/image" Target="../media/image182.png"/><Relationship Id="rId50" Type="http://schemas.openxmlformats.org/officeDocument/2006/relationships/customXml" Target="../ink/ink191.xml"/><Relationship Id="rId55" Type="http://schemas.openxmlformats.org/officeDocument/2006/relationships/image" Target="../media/image186.png"/><Relationship Id="rId7" Type="http://schemas.openxmlformats.org/officeDocument/2006/relationships/image" Target="../media/image162.png"/><Relationship Id="rId12" Type="http://schemas.openxmlformats.org/officeDocument/2006/relationships/customXml" Target="../ink/ink172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85.xml"/><Relationship Id="rId46" Type="http://schemas.openxmlformats.org/officeDocument/2006/relationships/customXml" Target="../ink/ink189.xml"/><Relationship Id="rId2" Type="http://schemas.openxmlformats.org/officeDocument/2006/relationships/customXml" Target="../ink/ink167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73.png"/><Relationship Id="rId41" Type="http://schemas.openxmlformats.org/officeDocument/2006/relationships/image" Target="../media/image179.png"/><Relationship Id="rId54" Type="http://schemas.openxmlformats.org/officeDocument/2006/relationships/customXml" Target="../ink/ink1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9.xml"/><Relationship Id="rId11" Type="http://schemas.openxmlformats.org/officeDocument/2006/relationships/image" Target="../media/image164.png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37" Type="http://schemas.openxmlformats.org/officeDocument/2006/relationships/image" Target="../media/image177.png"/><Relationship Id="rId40" Type="http://schemas.openxmlformats.org/officeDocument/2006/relationships/customXml" Target="../ink/ink186.xml"/><Relationship Id="rId45" Type="http://schemas.openxmlformats.org/officeDocument/2006/relationships/image" Target="../media/image181.png"/><Relationship Id="rId53" Type="http://schemas.openxmlformats.org/officeDocument/2006/relationships/image" Target="../media/image185.png"/><Relationship Id="rId58" Type="http://schemas.openxmlformats.org/officeDocument/2006/relationships/image" Target="../media/image158.png"/><Relationship Id="rId5" Type="http://schemas.openxmlformats.org/officeDocument/2006/relationships/image" Target="../media/image161.png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80.xml"/><Relationship Id="rId36" Type="http://schemas.openxmlformats.org/officeDocument/2006/relationships/customXml" Target="../ink/ink184.xml"/><Relationship Id="rId49" Type="http://schemas.openxmlformats.org/officeDocument/2006/relationships/image" Target="../media/image183.png"/><Relationship Id="rId57" Type="http://schemas.openxmlformats.org/officeDocument/2006/relationships/image" Target="../media/image187.png"/><Relationship Id="rId10" Type="http://schemas.openxmlformats.org/officeDocument/2006/relationships/customXml" Target="../ink/ink171.xml"/><Relationship Id="rId19" Type="http://schemas.openxmlformats.org/officeDocument/2006/relationships/image" Target="../media/image168.png"/><Relationship Id="rId31" Type="http://schemas.openxmlformats.org/officeDocument/2006/relationships/image" Target="../media/image174.png"/><Relationship Id="rId44" Type="http://schemas.openxmlformats.org/officeDocument/2006/relationships/customXml" Target="../ink/ink188.xml"/><Relationship Id="rId52" Type="http://schemas.openxmlformats.org/officeDocument/2006/relationships/customXml" Target="../ink/ink192.xml"/><Relationship Id="rId4" Type="http://schemas.openxmlformats.org/officeDocument/2006/relationships/customXml" Target="../ink/ink168.xml"/><Relationship Id="rId9" Type="http://schemas.openxmlformats.org/officeDocument/2006/relationships/image" Target="../media/image163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72.png"/><Relationship Id="rId30" Type="http://schemas.openxmlformats.org/officeDocument/2006/relationships/customXml" Target="../ink/ink181.xml"/><Relationship Id="rId35" Type="http://schemas.openxmlformats.org/officeDocument/2006/relationships/image" Target="../media/image176.png"/><Relationship Id="rId43" Type="http://schemas.openxmlformats.org/officeDocument/2006/relationships/image" Target="../media/image180.png"/><Relationship Id="rId48" Type="http://schemas.openxmlformats.org/officeDocument/2006/relationships/customXml" Target="../ink/ink190.xml"/><Relationship Id="rId56" Type="http://schemas.openxmlformats.org/officeDocument/2006/relationships/customXml" Target="../ink/ink194.xml"/><Relationship Id="rId8" Type="http://schemas.openxmlformats.org/officeDocument/2006/relationships/customXml" Target="../ink/ink170.xml"/><Relationship Id="rId51" Type="http://schemas.openxmlformats.org/officeDocument/2006/relationships/image" Target="../media/image184.png"/><Relationship Id="rId3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7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8.xm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38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32.png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7.xml"/><Relationship Id="rId24" Type="http://schemas.openxmlformats.org/officeDocument/2006/relationships/image" Target="../media/image44.png"/><Relationship Id="rId32" Type="http://schemas.openxmlformats.org/officeDocument/2006/relationships/image" Target="../media/image48.png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46.png"/><Relationship Id="rId10" Type="http://schemas.openxmlformats.org/officeDocument/2006/relationships/image" Target="../media/image37.png"/><Relationship Id="rId19" Type="http://schemas.openxmlformats.org/officeDocument/2006/relationships/customXml" Target="../ink/ink41.xml"/><Relationship Id="rId31" Type="http://schemas.openxmlformats.org/officeDocument/2006/relationships/customXml" Target="../ink/ink47.xml"/><Relationship Id="rId4" Type="http://schemas.openxmlformats.org/officeDocument/2006/relationships/image" Target="../media/image34.png"/><Relationship Id="rId9" Type="http://schemas.openxmlformats.org/officeDocument/2006/relationships/customXml" Target="../ink/ink36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45.xml"/><Relationship Id="rId30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customXml" Target="../ink/ink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390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320.png"/><Relationship Id="rId21" Type="http://schemas.openxmlformats.org/officeDocument/2006/relationships/image" Target="../media/image430.png"/><Relationship Id="rId7" Type="http://schemas.openxmlformats.org/officeDocument/2006/relationships/image" Target="../media/image360.png"/><Relationship Id="rId12" Type="http://schemas.openxmlformats.org/officeDocument/2006/relationships/customXml" Target="../ink/ink55.xml"/><Relationship Id="rId17" Type="http://schemas.openxmlformats.org/officeDocument/2006/relationships/image" Target="../media/image410.png"/><Relationship Id="rId25" Type="http://schemas.openxmlformats.org/officeDocument/2006/relationships/image" Target="../media/image450.png"/><Relationship Id="rId33" Type="http://schemas.openxmlformats.org/officeDocument/2006/relationships/image" Target="../media/image49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380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440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420.png"/><Relationship Id="rId31" Type="http://schemas.openxmlformats.org/officeDocument/2006/relationships/image" Target="../media/image480.png"/><Relationship Id="rId4" Type="http://schemas.openxmlformats.org/officeDocument/2006/relationships/customXml" Target="../ink/ink51.xml"/><Relationship Id="rId9" Type="http://schemas.openxmlformats.org/officeDocument/2006/relationships/image" Target="../media/image37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460.png"/><Relationship Id="rId30" Type="http://schemas.openxmlformats.org/officeDocument/2006/relationships/customXml" Target="../ink/ink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55.png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" Type="http://schemas.openxmlformats.org/officeDocument/2006/relationships/image" Target="../media/image50.png"/><Relationship Id="rId21" Type="http://schemas.openxmlformats.org/officeDocument/2006/relationships/image" Target="../media/image59.png"/><Relationship Id="rId34" Type="http://schemas.openxmlformats.org/officeDocument/2006/relationships/customXml" Target="../ink/ink82.xml"/><Relationship Id="rId7" Type="http://schemas.openxmlformats.org/officeDocument/2006/relationships/image" Target="../media/image52.png"/><Relationship Id="rId12" Type="http://schemas.openxmlformats.org/officeDocument/2006/relationships/customXml" Target="../ink/ink71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8.xml"/><Relationship Id="rId11" Type="http://schemas.openxmlformats.org/officeDocument/2006/relationships/image" Target="../media/image54.png"/><Relationship Id="rId24" Type="http://schemas.openxmlformats.org/officeDocument/2006/relationships/customXml" Target="../ink/ink77.xml"/><Relationship Id="rId32" Type="http://schemas.openxmlformats.org/officeDocument/2006/relationships/customXml" Target="../ink/ink81.xml"/><Relationship Id="rId37" Type="http://schemas.openxmlformats.org/officeDocument/2006/relationships/image" Target="../media/image67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79.xml"/><Relationship Id="rId36" Type="http://schemas.openxmlformats.org/officeDocument/2006/relationships/customXml" Target="../ink/ink83.xml"/><Relationship Id="rId10" Type="http://schemas.openxmlformats.org/officeDocument/2006/relationships/customXml" Target="../ink/ink70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67.xml"/><Relationship Id="rId9" Type="http://schemas.openxmlformats.org/officeDocument/2006/relationships/image" Target="../media/image53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62.png"/><Relationship Id="rId30" Type="http://schemas.openxmlformats.org/officeDocument/2006/relationships/customXml" Target="../ink/ink80.xml"/><Relationship Id="rId35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89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customXml" Target="../ink/ink84.xml"/><Relationship Id="rId21" Type="http://schemas.openxmlformats.org/officeDocument/2006/relationships/customXml" Target="../ink/ink93.xml"/><Relationship Id="rId34" Type="http://schemas.openxmlformats.org/officeDocument/2006/relationships/image" Target="../media/image84.png"/><Relationship Id="rId7" Type="http://schemas.openxmlformats.org/officeDocument/2006/relationships/customXml" Target="../ink/ink86.xml"/><Relationship Id="rId12" Type="http://schemas.openxmlformats.org/officeDocument/2006/relationships/image" Target="../media/image73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86.png"/><Relationship Id="rId2" Type="http://schemas.openxmlformats.org/officeDocument/2006/relationships/image" Target="../media/image68.png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88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101.xml"/><Relationship Id="rId5" Type="http://schemas.openxmlformats.org/officeDocument/2006/relationships/customXml" Target="../ink/ink85.xml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customXml" Target="../ink/ink92.xml"/><Relationship Id="rId31" Type="http://schemas.openxmlformats.org/officeDocument/2006/relationships/customXml" Target="../ink/ink98.xml"/><Relationship Id="rId4" Type="http://schemas.openxmlformats.org/officeDocument/2006/relationships/image" Target="../media/image69.png"/><Relationship Id="rId9" Type="http://schemas.openxmlformats.org/officeDocument/2006/relationships/customXml" Target="../ink/ink87.xml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96.xml"/><Relationship Id="rId30" Type="http://schemas.openxmlformats.org/officeDocument/2006/relationships/image" Target="../media/image82.png"/><Relationship Id="rId35" Type="http://schemas.openxmlformats.org/officeDocument/2006/relationships/customXml" Target="../ink/ink10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107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" Type="http://schemas.openxmlformats.org/officeDocument/2006/relationships/customXml" Target="../ink/ink102.xml"/><Relationship Id="rId21" Type="http://schemas.openxmlformats.org/officeDocument/2006/relationships/customXml" Target="../ink/ink111.xml"/><Relationship Id="rId7" Type="http://schemas.openxmlformats.org/officeDocument/2006/relationships/customXml" Target="../ink/ink104.xml"/><Relationship Id="rId12" Type="http://schemas.openxmlformats.org/officeDocument/2006/relationships/image" Target="../media/image91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2" Type="http://schemas.openxmlformats.org/officeDocument/2006/relationships/image" Target="../media/image87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106.xml"/><Relationship Id="rId24" Type="http://schemas.openxmlformats.org/officeDocument/2006/relationships/image" Target="../media/image97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10" Type="http://schemas.openxmlformats.org/officeDocument/2006/relationships/image" Target="../media/image90.png"/><Relationship Id="rId19" Type="http://schemas.openxmlformats.org/officeDocument/2006/relationships/customXml" Target="../ink/ink110.xml"/><Relationship Id="rId4" Type="http://schemas.openxmlformats.org/officeDocument/2006/relationships/image" Target="../media/image88.png"/><Relationship Id="rId9" Type="http://schemas.openxmlformats.org/officeDocument/2006/relationships/customXml" Target="../ink/ink105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customXml" Target="../ink/ink119.xml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" Type="http://schemas.openxmlformats.org/officeDocument/2006/relationships/customXml" Target="../ink/ink114.xml"/><Relationship Id="rId21" Type="http://schemas.openxmlformats.org/officeDocument/2006/relationships/customXml" Target="../ink/ink123.xml"/><Relationship Id="rId34" Type="http://schemas.openxmlformats.org/officeDocument/2006/relationships/image" Target="../media/image115.png"/><Relationship Id="rId7" Type="http://schemas.openxmlformats.org/officeDocument/2006/relationships/customXml" Target="../ink/ink116.xml"/><Relationship Id="rId12" Type="http://schemas.openxmlformats.org/officeDocument/2006/relationships/image" Target="../media/image104.png"/><Relationship Id="rId17" Type="http://schemas.openxmlformats.org/officeDocument/2006/relationships/customXml" Target="../ink/ink121.xml"/><Relationship Id="rId25" Type="http://schemas.openxmlformats.org/officeDocument/2006/relationships/customXml" Target="../ink/ink125.xml"/><Relationship Id="rId33" Type="http://schemas.openxmlformats.org/officeDocument/2006/relationships/customXml" Target="../ink/ink129.xml"/><Relationship Id="rId2" Type="http://schemas.openxmlformats.org/officeDocument/2006/relationships/image" Target="../media/image99.png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29" Type="http://schemas.openxmlformats.org/officeDocument/2006/relationships/customXml" Target="../ink/ink1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customXml" Target="../ink/ink118.xml"/><Relationship Id="rId24" Type="http://schemas.openxmlformats.org/officeDocument/2006/relationships/image" Target="../media/image110.png"/><Relationship Id="rId32" Type="http://schemas.openxmlformats.org/officeDocument/2006/relationships/image" Target="../media/image114.png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23" Type="http://schemas.openxmlformats.org/officeDocument/2006/relationships/customXml" Target="../ink/ink124.xml"/><Relationship Id="rId28" Type="http://schemas.openxmlformats.org/officeDocument/2006/relationships/image" Target="../media/image112.png"/><Relationship Id="rId10" Type="http://schemas.openxmlformats.org/officeDocument/2006/relationships/image" Target="../media/image103.png"/><Relationship Id="rId19" Type="http://schemas.openxmlformats.org/officeDocument/2006/relationships/customXml" Target="../ink/ink122.xml"/><Relationship Id="rId31" Type="http://schemas.openxmlformats.org/officeDocument/2006/relationships/customXml" Target="../ink/ink128.xml"/><Relationship Id="rId4" Type="http://schemas.openxmlformats.org/officeDocument/2006/relationships/image" Target="../media/image100.png"/><Relationship Id="rId9" Type="http://schemas.openxmlformats.org/officeDocument/2006/relationships/customXml" Target="../ink/ink117.xml"/><Relationship Id="rId14" Type="http://schemas.openxmlformats.org/officeDocument/2006/relationships/image" Target="../media/image105.png"/><Relationship Id="rId22" Type="http://schemas.openxmlformats.org/officeDocument/2006/relationships/image" Target="../media/image109.png"/><Relationship Id="rId27" Type="http://schemas.openxmlformats.org/officeDocument/2006/relationships/customXml" Target="../ink/ink126.xml"/><Relationship Id="rId30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14:cNvPr>
              <p14:cNvContentPartPr/>
              <p14:nvPr/>
            </p14:nvContentPartPr>
            <p14:xfrm>
              <a:off x="4071376" y="1527661"/>
              <a:ext cx="2586600" cy="154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736" y="1465021"/>
                <a:ext cx="2712240" cy="16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14:cNvPr>
              <p14:cNvContentPartPr/>
              <p14:nvPr/>
            </p14:nvContentPartPr>
            <p14:xfrm>
              <a:off x="7086376" y="1785061"/>
              <a:ext cx="1069560" cy="104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3715" y="1722399"/>
                <a:ext cx="1195242" cy="117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14:cNvPr>
              <p14:cNvContentPartPr/>
              <p14:nvPr/>
            </p14:nvContentPartPr>
            <p14:xfrm>
              <a:off x="5769136" y="4558861"/>
              <a:ext cx="937800" cy="780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6496" y="4496192"/>
                <a:ext cx="1063440" cy="90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14:cNvPr>
              <p14:cNvContentPartPr/>
              <p14:nvPr/>
            </p14:nvContentPartPr>
            <p14:xfrm>
              <a:off x="7062256" y="3811501"/>
              <a:ext cx="544320" cy="1114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9256" y="3748861"/>
                <a:ext cx="66996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14:cNvPr>
              <p14:cNvContentPartPr/>
              <p14:nvPr/>
            </p14:nvContentPartPr>
            <p14:xfrm>
              <a:off x="10402336" y="5699341"/>
              <a:ext cx="198360" cy="373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84336" y="5681684"/>
                <a:ext cx="234000" cy="40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14:cNvPr>
              <p14:cNvContentPartPr/>
              <p14:nvPr/>
            </p14:nvContentPartPr>
            <p14:xfrm>
              <a:off x="10695376" y="5638141"/>
              <a:ext cx="726480" cy="362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77736" y="5620483"/>
                <a:ext cx="762120" cy="397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14:cNvPr>
              <p14:cNvContentPartPr/>
              <p14:nvPr/>
            </p14:nvContentPartPr>
            <p14:xfrm>
              <a:off x="10390816" y="6279661"/>
              <a:ext cx="251280" cy="242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72790" y="6261634"/>
                <a:ext cx="286971" cy="2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14:cNvPr>
              <p14:cNvContentPartPr/>
              <p14:nvPr/>
            </p14:nvContentPartPr>
            <p14:xfrm>
              <a:off x="10726336" y="6410341"/>
              <a:ext cx="150120" cy="166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8696" y="6392701"/>
                <a:ext cx="1857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14:cNvPr>
              <p14:cNvContentPartPr/>
              <p14:nvPr/>
            </p14:nvContentPartPr>
            <p14:xfrm>
              <a:off x="10854856" y="6427981"/>
              <a:ext cx="88920" cy="60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36856" y="6410341"/>
                <a:ext cx="1245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14:cNvPr>
              <p14:cNvContentPartPr/>
              <p14:nvPr/>
            </p14:nvContentPartPr>
            <p14:xfrm>
              <a:off x="11029816" y="6377221"/>
              <a:ext cx="77400" cy="134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11816" y="6359221"/>
                <a:ext cx="113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14:cNvPr>
              <p14:cNvContentPartPr/>
              <p14:nvPr/>
            </p14:nvContentPartPr>
            <p14:xfrm>
              <a:off x="11203696" y="6382621"/>
              <a:ext cx="272160" cy="132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85696" y="6364621"/>
                <a:ext cx="307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14:cNvPr>
              <p14:cNvContentPartPr/>
              <p14:nvPr/>
            </p14:nvContentPartPr>
            <p14:xfrm>
              <a:off x="11380456" y="6308821"/>
              <a:ext cx="136800" cy="5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62456" y="6290821"/>
                <a:ext cx="172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14:cNvPr>
              <p14:cNvContentPartPr/>
              <p14:nvPr/>
            </p14:nvContentPartPr>
            <p14:xfrm>
              <a:off x="4077496" y="3826261"/>
              <a:ext cx="1241280" cy="1250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4856" y="3763243"/>
                <a:ext cx="1366920" cy="13763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6375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BCF39A7A-89EA-4D7E-870A-3C099F59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668" y="160867"/>
            <a:ext cx="10950700" cy="6536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B1200C0-8D6D-42B6-ADB7-E4795C0D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1AD880E1-1BBB-4E9C-ABD0-632428BB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67B6F3-C4D7-4412-BEDD-91EBF481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93" y="804333"/>
            <a:ext cx="5690332" cy="5249332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3FE92B7D-47AE-4A59-8B04-31731220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628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387AF3-C5D5-4B04-9AA3-D4527B9F65BA}"/>
                  </a:ext>
                </a:extLst>
              </p14:cNvPr>
              <p14:cNvContentPartPr/>
              <p14:nvPr/>
            </p14:nvContentPartPr>
            <p14:xfrm>
              <a:off x="1406631" y="5730286"/>
              <a:ext cx="2520" cy="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387AF3-C5D5-4B04-9AA3-D4527B9F65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991" y="5721286"/>
                <a:ext cx="20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C2B222-9793-4F65-89CD-CF77237772B7}"/>
                  </a:ext>
                </a:extLst>
              </p14:cNvPr>
              <p14:cNvContentPartPr/>
              <p14:nvPr/>
            </p14:nvContentPartPr>
            <p14:xfrm>
              <a:off x="1848131" y="5469087"/>
              <a:ext cx="754560" cy="51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C2B222-9793-4F65-89CD-CF77237772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5131" y="5406087"/>
                <a:ext cx="8802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DE7432-6FCF-4A93-B92F-7A704E4C500D}"/>
                  </a:ext>
                </a:extLst>
              </p14:cNvPr>
              <p14:cNvContentPartPr/>
              <p14:nvPr/>
            </p14:nvContentPartPr>
            <p14:xfrm>
              <a:off x="2225771" y="4048167"/>
              <a:ext cx="541800" cy="293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DE7432-6FCF-4A93-B92F-7A704E4C50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3131" y="3985527"/>
                <a:ext cx="6674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94D906-EE60-4B85-B122-7A7C8DD287AF}"/>
                  </a:ext>
                </a:extLst>
              </p14:cNvPr>
              <p14:cNvContentPartPr/>
              <p14:nvPr/>
            </p14:nvContentPartPr>
            <p14:xfrm>
              <a:off x="2251331" y="1363287"/>
              <a:ext cx="53676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94D906-EE60-4B85-B122-7A7C8DD287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8691" y="1300647"/>
                <a:ext cx="6624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7F4D18E-63E5-4474-A8A3-214A406FFC5B}"/>
                  </a:ext>
                </a:extLst>
              </p14:cNvPr>
              <p14:cNvContentPartPr/>
              <p14:nvPr/>
            </p14:nvContentPartPr>
            <p14:xfrm>
              <a:off x="2150171" y="1968807"/>
              <a:ext cx="662040" cy="1353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7F4D18E-63E5-4474-A8A3-214A406FFC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7171" y="1905807"/>
                <a:ext cx="787680" cy="14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8F6232-2D34-4724-928F-9FF02363E56A}"/>
                  </a:ext>
                </a:extLst>
              </p14:cNvPr>
              <p14:cNvContentPartPr/>
              <p14:nvPr/>
            </p14:nvContentPartPr>
            <p14:xfrm>
              <a:off x="2232251" y="3443367"/>
              <a:ext cx="431640" cy="303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8F6232-2D34-4724-928F-9FF02363E5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9251" y="3380367"/>
                <a:ext cx="5572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6B4FBC-00FF-4B6C-A0D8-5010F7AB5664}"/>
                  </a:ext>
                </a:extLst>
              </p14:cNvPr>
              <p14:cNvContentPartPr/>
              <p14:nvPr/>
            </p14:nvContentPartPr>
            <p14:xfrm>
              <a:off x="2211371" y="4487727"/>
              <a:ext cx="582120" cy="284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6B4FBC-00FF-4B6C-A0D8-5010F7AB56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48731" y="4425008"/>
                <a:ext cx="707760" cy="409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F620BD-A5B9-4C58-ADA1-BE7DF2A27A25}"/>
                  </a:ext>
                </a:extLst>
              </p14:cNvPr>
              <p14:cNvContentPartPr/>
              <p14:nvPr/>
            </p14:nvContentPartPr>
            <p14:xfrm>
              <a:off x="2192651" y="4869687"/>
              <a:ext cx="307440" cy="410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F620BD-A5B9-4C58-ADA1-BE7DF2A27A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29651" y="4806687"/>
                <a:ext cx="433080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3060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B314FE-BB4A-4EB2-A64D-25EE9A3A9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8" b="5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2EFCB7-5C2A-4E0C-BB46-A19B12F9F10A}"/>
                  </a:ext>
                </a:extLst>
              </p14:cNvPr>
              <p14:cNvContentPartPr/>
              <p14:nvPr/>
            </p14:nvContentPartPr>
            <p14:xfrm>
              <a:off x="7127531" y="392007"/>
              <a:ext cx="352800" cy="50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2EFCB7-5C2A-4E0C-BB46-A19B12F9F1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9891" y="374007"/>
                <a:ext cx="3884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2A89DB-5DDD-464F-9909-D9B85ABA8A1E}"/>
                  </a:ext>
                </a:extLst>
              </p14:cNvPr>
              <p14:cNvContentPartPr/>
              <p14:nvPr/>
            </p14:nvContentPartPr>
            <p14:xfrm>
              <a:off x="7590851" y="715647"/>
              <a:ext cx="171000" cy="19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2A89DB-5DDD-464F-9909-D9B85ABA8A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3211" y="697647"/>
                <a:ext cx="206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0C2591-BEE4-426D-A7F8-888248FBDD28}"/>
                  </a:ext>
                </a:extLst>
              </p14:cNvPr>
              <p14:cNvContentPartPr/>
              <p14:nvPr/>
            </p14:nvContentPartPr>
            <p14:xfrm>
              <a:off x="7865171" y="712767"/>
              <a:ext cx="117720" cy="18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0C2591-BEE4-426D-A7F8-888248FBDD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47531" y="695127"/>
                <a:ext cx="1533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BFA8A2-658F-4F2B-AF74-CB09BA1790AE}"/>
                  </a:ext>
                </a:extLst>
              </p14:cNvPr>
              <p14:cNvContentPartPr/>
              <p14:nvPr/>
            </p14:nvContentPartPr>
            <p14:xfrm>
              <a:off x="8091251" y="735807"/>
              <a:ext cx="14724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BFA8A2-658F-4F2B-AF74-CB09BA1790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3611" y="718167"/>
                <a:ext cx="182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5E4F44-82E3-4892-8A6A-662E6D4E0A6C}"/>
                  </a:ext>
                </a:extLst>
              </p14:cNvPr>
              <p14:cNvContentPartPr/>
              <p14:nvPr/>
            </p14:nvContentPartPr>
            <p14:xfrm>
              <a:off x="8406971" y="753447"/>
              <a:ext cx="129960" cy="15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5E4F44-82E3-4892-8A6A-662E6D4E0A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9331" y="735807"/>
                <a:ext cx="1656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DD541B-D286-4CC4-B6B8-820931DAF369}"/>
                  </a:ext>
                </a:extLst>
              </p14:cNvPr>
              <p14:cNvContentPartPr/>
              <p14:nvPr/>
            </p14:nvContentPartPr>
            <p14:xfrm>
              <a:off x="8663291" y="682167"/>
              <a:ext cx="707760" cy="296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DD541B-D286-4CC4-B6B8-820931DAF3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45291" y="664527"/>
                <a:ext cx="7434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E44DC9-7445-4530-9997-7114D0FBBA49}"/>
                  </a:ext>
                </a:extLst>
              </p14:cNvPr>
              <p14:cNvContentPartPr/>
              <p14:nvPr/>
            </p14:nvContentPartPr>
            <p14:xfrm>
              <a:off x="7298171" y="1355727"/>
              <a:ext cx="246960" cy="19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E44DC9-7445-4530-9997-7114D0FBBA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0531" y="1338087"/>
                <a:ext cx="282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030F35A-C5BF-4EF4-97F8-CE4645980C6B}"/>
                  </a:ext>
                </a:extLst>
              </p14:cNvPr>
              <p14:cNvContentPartPr/>
              <p14:nvPr/>
            </p14:nvContentPartPr>
            <p14:xfrm>
              <a:off x="9910691" y="1517727"/>
              <a:ext cx="192600" cy="209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030F35A-C5BF-4EF4-97F8-CE4645980C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2691" y="1499727"/>
                <a:ext cx="2282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DFCA9F-B221-49AF-A80A-19CF40C6934C}"/>
                  </a:ext>
                </a:extLst>
              </p14:cNvPr>
              <p14:cNvContentPartPr/>
              <p14:nvPr/>
            </p14:nvContentPartPr>
            <p14:xfrm>
              <a:off x="9648611" y="1457247"/>
              <a:ext cx="169200" cy="38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DFCA9F-B221-49AF-A80A-19CF40C693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0573" y="1439247"/>
                <a:ext cx="204916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0C98F28-D573-4B7D-B252-1F3B72CB31EC}"/>
                  </a:ext>
                </a:extLst>
              </p14:cNvPr>
              <p14:cNvContentPartPr/>
              <p14:nvPr/>
            </p14:nvContentPartPr>
            <p14:xfrm>
              <a:off x="8797211" y="1427367"/>
              <a:ext cx="731160" cy="54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0C98F28-D573-4B7D-B252-1F3B72CB31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79571" y="1409727"/>
                <a:ext cx="7668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B35FD4-9D26-4B15-A16C-A9A817C038B5}"/>
                  </a:ext>
                </a:extLst>
              </p14:cNvPr>
              <p14:cNvContentPartPr/>
              <p14:nvPr/>
            </p14:nvContentPartPr>
            <p14:xfrm>
              <a:off x="7863371" y="1385607"/>
              <a:ext cx="802800" cy="266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B35FD4-9D26-4B15-A16C-A9A817C038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45379" y="1367631"/>
                <a:ext cx="838424" cy="301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722971D-8ADC-49AB-A3C4-794AB77F8A91}"/>
                  </a:ext>
                </a:extLst>
              </p14:cNvPr>
              <p14:cNvContentPartPr/>
              <p14:nvPr/>
            </p14:nvContentPartPr>
            <p14:xfrm>
              <a:off x="7639091" y="1413327"/>
              <a:ext cx="114120" cy="369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722971D-8ADC-49AB-A3C4-794AB77F8A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21091" y="1395687"/>
                <a:ext cx="14976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7409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79D150-1EAA-40AE-80C6-8C997B5C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7929"/>
            <a:ext cx="10905066" cy="359867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7535858-4440-4D34-ABD8-F3ADDADFE719}"/>
                  </a:ext>
                </a:extLst>
              </p14:cNvPr>
              <p14:cNvContentPartPr/>
              <p14:nvPr/>
            </p14:nvContentPartPr>
            <p14:xfrm>
              <a:off x="7418411" y="645447"/>
              <a:ext cx="357480" cy="235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7535858-4440-4D34-ABD8-F3ADDADFE7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0411" y="627807"/>
                <a:ext cx="393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8E2684-8655-480C-B8FA-A1C31ABB09E4}"/>
                  </a:ext>
                </a:extLst>
              </p14:cNvPr>
              <p14:cNvContentPartPr/>
              <p14:nvPr/>
            </p14:nvContentPartPr>
            <p14:xfrm>
              <a:off x="6622811" y="459327"/>
              <a:ext cx="688320" cy="379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8E2684-8655-480C-B8FA-A1C31ABB09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4811" y="441344"/>
                <a:ext cx="723960" cy="4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C7661C-F493-4836-98E7-889F8647F936}"/>
                  </a:ext>
                </a:extLst>
              </p14:cNvPr>
              <p14:cNvContentPartPr/>
              <p14:nvPr/>
            </p14:nvContentPartPr>
            <p14:xfrm>
              <a:off x="5201891" y="502167"/>
              <a:ext cx="1305720" cy="460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C7661C-F493-4836-98E7-889F8647F9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3891" y="484527"/>
                <a:ext cx="13413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6CCEB4-962C-4862-BB7C-A79870B3AE3F}"/>
                  </a:ext>
                </a:extLst>
              </p14:cNvPr>
              <p14:cNvContentPartPr/>
              <p14:nvPr/>
            </p14:nvContentPartPr>
            <p14:xfrm>
              <a:off x="4226651" y="330807"/>
              <a:ext cx="820080" cy="653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6CCEB4-962C-4862-BB7C-A79870B3AE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8651" y="312807"/>
                <a:ext cx="8557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B4C84B8-A4D0-4CBA-AC53-11AC2FDCD8B4}"/>
                  </a:ext>
                </a:extLst>
              </p14:cNvPr>
              <p14:cNvContentPartPr/>
              <p14:nvPr/>
            </p14:nvContentPartPr>
            <p14:xfrm>
              <a:off x="3351851" y="261327"/>
              <a:ext cx="703440" cy="790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B4C84B8-A4D0-4CBA-AC53-11AC2FDCD8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4202" y="243679"/>
                <a:ext cx="739098" cy="8258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8283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9CDB54-9BD6-4A89-A04D-6E92B327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12" y="643466"/>
            <a:ext cx="10319575" cy="49275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8224A0-2010-4AE2-9F7C-B40D12F81442}"/>
                  </a:ext>
                </a:extLst>
              </p14:cNvPr>
              <p14:cNvContentPartPr/>
              <p14:nvPr/>
            </p14:nvContentPartPr>
            <p14:xfrm>
              <a:off x="5410191" y="272326"/>
              <a:ext cx="704880" cy="78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8224A0-2010-4AE2-9F7C-B40D12F814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2551" y="254686"/>
                <a:ext cx="74052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DDC45E-BCDF-4858-9330-80A163AC4FA6}"/>
                  </a:ext>
                </a:extLst>
              </p14:cNvPr>
              <p14:cNvContentPartPr/>
              <p14:nvPr/>
            </p14:nvContentPartPr>
            <p14:xfrm>
              <a:off x="6284771" y="645447"/>
              <a:ext cx="271080" cy="27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DDC45E-BCDF-4858-9330-80A163AC4F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7131" y="627447"/>
                <a:ext cx="3067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2F342A-8718-4EB0-B675-38E0F4A511A7}"/>
                  </a:ext>
                </a:extLst>
              </p14:cNvPr>
              <p14:cNvContentPartPr/>
              <p14:nvPr/>
            </p14:nvContentPartPr>
            <p14:xfrm>
              <a:off x="6747011" y="627087"/>
              <a:ext cx="520200" cy="24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2F342A-8718-4EB0-B675-38E0F4A511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9371" y="609447"/>
                <a:ext cx="555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1D7A9E-3DC7-4631-B268-7F7A7C3AB794}"/>
                  </a:ext>
                </a:extLst>
              </p14:cNvPr>
              <p14:cNvContentPartPr/>
              <p14:nvPr/>
            </p14:nvContentPartPr>
            <p14:xfrm>
              <a:off x="7506611" y="628887"/>
              <a:ext cx="321120" cy="24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1D7A9E-3DC7-4631-B268-7F7A7C3AB7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8971" y="610887"/>
                <a:ext cx="356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6E4FE2-AF3B-4ECF-8199-C55662A897DE}"/>
                  </a:ext>
                </a:extLst>
              </p14:cNvPr>
              <p14:cNvContentPartPr/>
              <p14:nvPr/>
            </p14:nvContentPartPr>
            <p14:xfrm>
              <a:off x="8059571" y="717087"/>
              <a:ext cx="27360" cy="20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6E4FE2-AF3B-4ECF-8199-C55662A897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41931" y="699447"/>
                <a:ext cx="63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C28D76-359C-4CD8-874A-ADC647E003F1}"/>
                  </a:ext>
                </a:extLst>
              </p14:cNvPr>
              <p14:cNvContentPartPr/>
              <p14:nvPr/>
            </p14:nvContentPartPr>
            <p14:xfrm>
              <a:off x="8060291" y="527367"/>
              <a:ext cx="20160" cy="4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C28D76-359C-4CD8-874A-ADC647E003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42651" y="509727"/>
                <a:ext cx="55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E138C5-5C70-460B-8EC9-6596BFA62E13}"/>
                  </a:ext>
                </a:extLst>
              </p14:cNvPr>
              <p14:cNvContentPartPr/>
              <p14:nvPr/>
            </p14:nvContentPartPr>
            <p14:xfrm>
              <a:off x="8313731" y="543207"/>
              <a:ext cx="300600" cy="46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E138C5-5C70-460B-8EC9-6596BFA62E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96091" y="525567"/>
                <a:ext cx="336240" cy="5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56485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211C628-7BDE-4F8F-83AB-ABD0865A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88" y="643466"/>
            <a:ext cx="8247023" cy="49275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4612FE-9520-4CAD-BF86-7CBD6ADE865E}"/>
                  </a:ext>
                </a:extLst>
              </p14:cNvPr>
              <p14:cNvContentPartPr/>
              <p14:nvPr/>
            </p14:nvContentPartPr>
            <p14:xfrm>
              <a:off x="6353891" y="268527"/>
              <a:ext cx="4157640" cy="256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4612FE-9520-4CAD-BF86-7CBD6ADE8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0891" y="205527"/>
                <a:ext cx="4283280" cy="26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98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4D3423-08C2-4295-A272-305D4BF1168A}"/>
                  </a:ext>
                </a:extLst>
              </p14:cNvPr>
              <p14:cNvContentPartPr/>
              <p14:nvPr/>
            </p14:nvContentPartPr>
            <p14:xfrm>
              <a:off x="10833231" y="2650846"/>
              <a:ext cx="20520" cy="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4D3423-08C2-4295-A272-305D4BF116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591" y="2632846"/>
                <a:ext cx="56160" cy="41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4DD73C2-02D7-481E-BA31-47C550D6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47" y="330708"/>
            <a:ext cx="7655304" cy="4955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3EA576-F3DB-41F0-B704-B1A2A808600A}"/>
                  </a:ext>
                </a:extLst>
              </p14:cNvPr>
              <p14:cNvContentPartPr/>
              <p14:nvPr/>
            </p14:nvContentPartPr>
            <p14:xfrm>
              <a:off x="520091" y="2451207"/>
              <a:ext cx="820080" cy="791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3EA576-F3DB-41F0-B704-B1A2A80860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51" y="2388567"/>
                <a:ext cx="9457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EEF4F9-F486-4EF9-917C-CE5F1C030D8C}"/>
                  </a:ext>
                </a:extLst>
              </p14:cNvPr>
              <p14:cNvContentPartPr/>
              <p14:nvPr/>
            </p14:nvContentPartPr>
            <p14:xfrm>
              <a:off x="1676051" y="2374167"/>
              <a:ext cx="498600" cy="81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EEF4F9-F486-4EF9-917C-CE5F1C030D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3051" y="2311527"/>
                <a:ext cx="624240" cy="9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37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944E68D-59D1-4E25-9381-DF3E23D6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62565"/>
            <a:ext cx="10905066" cy="408939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525B35-EB4B-41AA-927B-2077CCEFECC6}"/>
                  </a:ext>
                </a:extLst>
              </p14:cNvPr>
              <p14:cNvContentPartPr/>
              <p14:nvPr/>
            </p14:nvContentPartPr>
            <p14:xfrm>
              <a:off x="4113251" y="141807"/>
              <a:ext cx="1729800" cy="855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525B35-EB4B-41AA-927B-2077CCEFEC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0251" y="78807"/>
                <a:ext cx="1855440" cy="9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31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77B115-B6B2-44B3-9586-141A05CD1348}"/>
                  </a:ext>
                </a:extLst>
              </p14:cNvPr>
              <p14:cNvContentPartPr/>
              <p14:nvPr/>
            </p14:nvContentPartPr>
            <p14:xfrm>
              <a:off x="1037271" y="4880847"/>
              <a:ext cx="574200" cy="9808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77B115-B6B2-44B3-9586-141A05CD1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631" y="4862850"/>
                <a:ext cx="609840" cy="1016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B2730B-2152-4C6E-AA03-A55E0FEC6DCB}"/>
                  </a:ext>
                </a:extLst>
              </p14:cNvPr>
              <p14:cNvContentPartPr/>
              <p14:nvPr/>
            </p14:nvContentPartPr>
            <p14:xfrm>
              <a:off x="1245131" y="4418967"/>
              <a:ext cx="237600" cy="186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B2730B-2152-4C6E-AA03-A55E0FEC6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7131" y="4401327"/>
                <a:ext cx="273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904BE-B073-4EF1-A213-FCC3CA9D8973}"/>
                  </a:ext>
                </a:extLst>
              </p14:cNvPr>
              <p14:cNvContentPartPr/>
              <p14:nvPr/>
            </p14:nvContentPartPr>
            <p14:xfrm>
              <a:off x="1312811" y="3472887"/>
              <a:ext cx="234720" cy="28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904BE-B073-4EF1-A213-FCC3CA9D89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811" y="3454887"/>
                <a:ext cx="2703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8FBFB0-1F03-484A-9E1E-1BB26C1A5950}"/>
                  </a:ext>
                </a:extLst>
              </p14:cNvPr>
              <p14:cNvContentPartPr/>
              <p14:nvPr/>
            </p14:nvContentPartPr>
            <p14:xfrm>
              <a:off x="4671971" y="278247"/>
              <a:ext cx="171360" cy="175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8FBFB0-1F03-484A-9E1E-1BB26C1A5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3971" y="260607"/>
                <a:ext cx="2070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BEAB65-315F-45F4-A3D3-2393343EB7EE}"/>
                  </a:ext>
                </a:extLst>
              </p14:cNvPr>
              <p14:cNvContentPartPr/>
              <p14:nvPr/>
            </p14:nvContentPartPr>
            <p14:xfrm>
              <a:off x="5707331" y="267807"/>
              <a:ext cx="233640" cy="17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BEAB65-315F-45F4-A3D3-2393343EB7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9691" y="250167"/>
                <a:ext cx="269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550B54-E057-4F70-895E-698F9E170B18}"/>
                  </a:ext>
                </a:extLst>
              </p14:cNvPr>
              <p14:cNvContentPartPr/>
              <p14:nvPr/>
            </p14:nvContentPartPr>
            <p14:xfrm>
              <a:off x="5142851" y="199047"/>
              <a:ext cx="392040" cy="244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550B54-E057-4F70-895E-698F9E170B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5195" y="181047"/>
                <a:ext cx="427713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44D2AD3-DB7A-4CFE-9D8E-827773C251B9}"/>
                  </a:ext>
                </a:extLst>
              </p14:cNvPr>
              <p14:cNvContentPartPr/>
              <p14:nvPr/>
            </p14:nvContentPartPr>
            <p14:xfrm>
              <a:off x="4172291" y="170967"/>
              <a:ext cx="225720" cy="403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44D2AD3-DB7A-4CFE-9D8E-827773C251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4291" y="152967"/>
                <a:ext cx="2613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E78F4D-2D08-4AFC-BDDE-B2248E0B7C0D}"/>
                  </a:ext>
                </a:extLst>
              </p14:cNvPr>
              <p14:cNvContentPartPr/>
              <p14:nvPr/>
            </p14:nvContentPartPr>
            <p14:xfrm>
              <a:off x="1177091" y="3899847"/>
              <a:ext cx="311040" cy="202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E78F4D-2D08-4AFC-BDDE-B2248E0B7C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9451" y="3881847"/>
                <a:ext cx="346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BD7F5FE-6ED9-4986-B85F-036893671570}"/>
                  </a:ext>
                </a:extLst>
              </p14:cNvPr>
              <p14:cNvContentPartPr/>
              <p14:nvPr/>
            </p14:nvContentPartPr>
            <p14:xfrm>
              <a:off x="7217171" y="426207"/>
              <a:ext cx="88560" cy="55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BD7F5FE-6ED9-4986-B85F-0368936715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9171" y="408567"/>
                <a:ext cx="124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E7198C-0D5C-480C-9F68-E9A52794F057}"/>
                  </a:ext>
                </a:extLst>
              </p14:cNvPr>
              <p14:cNvContentPartPr/>
              <p14:nvPr/>
            </p14:nvContentPartPr>
            <p14:xfrm>
              <a:off x="7460891" y="351327"/>
              <a:ext cx="174240" cy="16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E7198C-0D5C-480C-9F68-E9A52794F0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42891" y="333687"/>
                <a:ext cx="209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6D7DBF-2A5F-4C3F-B371-8620BDB88306}"/>
                  </a:ext>
                </a:extLst>
              </p14:cNvPr>
              <p14:cNvContentPartPr/>
              <p14:nvPr/>
            </p14:nvContentPartPr>
            <p14:xfrm>
              <a:off x="7751411" y="322887"/>
              <a:ext cx="102960" cy="196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6D7DBF-2A5F-4C3F-B371-8620BDB883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3411" y="305247"/>
                <a:ext cx="138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01E15F5-8F87-4F45-A262-9A4041FEE158}"/>
                  </a:ext>
                </a:extLst>
              </p14:cNvPr>
              <p14:cNvContentPartPr/>
              <p14:nvPr/>
            </p14:nvContentPartPr>
            <p14:xfrm>
              <a:off x="8423891" y="330807"/>
              <a:ext cx="72360" cy="134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1E15F5-8F87-4F45-A262-9A4041FEE1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5891" y="312807"/>
                <a:ext cx="108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C01AED-E7D7-424A-B8EC-E761118E9101}"/>
                  </a:ext>
                </a:extLst>
              </p14:cNvPr>
              <p14:cNvContentPartPr/>
              <p14:nvPr/>
            </p14:nvContentPartPr>
            <p14:xfrm>
              <a:off x="7960931" y="270687"/>
              <a:ext cx="257400" cy="228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C01AED-E7D7-424A-B8EC-E761118E91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2931" y="253047"/>
                <a:ext cx="293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688C766-2F48-433E-BBFE-C12ECA2B9B3C}"/>
                  </a:ext>
                </a:extLst>
              </p14:cNvPr>
              <p14:cNvContentPartPr/>
              <p14:nvPr/>
            </p14:nvContentPartPr>
            <p14:xfrm>
              <a:off x="6860051" y="188967"/>
              <a:ext cx="195120" cy="383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688C766-2F48-433E-BBFE-C12ECA2B9B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42051" y="170967"/>
                <a:ext cx="230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17A178-AB36-4F08-AA3B-16AB10D3A57F}"/>
                  </a:ext>
                </a:extLst>
              </p14:cNvPr>
              <p14:cNvContentPartPr/>
              <p14:nvPr/>
            </p14:nvContentPartPr>
            <p14:xfrm>
              <a:off x="10491731" y="101847"/>
              <a:ext cx="195120" cy="283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17A178-AB36-4F08-AA3B-16AB10D3A5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73731" y="83847"/>
                <a:ext cx="230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30215F-96D5-472F-BB77-7383B3F348BB}"/>
                  </a:ext>
                </a:extLst>
              </p14:cNvPr>
              <p14:cNvContentPartPr/>
              <p14:nvPr/>
            </p14:nvContentPartPr>
            <p14:xfrm>
              <a:off x="9641771" y="244047"/>
              <a:ext cx="693000" cy="273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30215F-96D5-472F-BB77-7383B3F348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24131" y="226047"/>
                <a:ext cx="7286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15E3EB-3043-4BDD-8798-162BEB2235A5}"/>
                  </a:ext>
                </a:extLst>
              </p14:cNvPr>
              <p14:cNvContentPartPr/>
              <p14:nvPr/>
            </p14:nvContentPartPr>
            <p14:xfrm>
              <a:off x="9002051" y="158727"/>
              <a:ext cx="461880" cy="337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15E3EB-3043-4BDD-8798-162BEB2235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4411" y="140708"/>
                <a:ext cx="497520" cy="372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FCF06DE-5631-4CAA-B016-9EF404583E0A}"/>
                  </a:ext>
                </a:extLst>
              </p14:cNvPr>
              <p14:cNvContentPartPr/>
              <p14:nvPr/>
            </p14:nvContentPartPr>
            <p14:xfrm>
              <a:off x="11545091" y="1794927"/>
              <a:ext cx="165960" cy="182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FCF06DE-5631-4CAA-B016-9EF404583E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27091" y="1777287"/>
                <a:ext cx="2016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ADB4C6-E52D-491C-94BD-A61E035FFFFF}"/>
                  </a:ext>
                </a:extLst>
              </p14:cNvPr>
              <p14:cNvContentPartPr/>
              <p14:nvPr/>
            </p14:nvContentPartPr>
            <p14:xfrm>
              <a:off x="11565611" y="2160327"/>
              <a:ext cx="191880" cy="312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ADB4C6-E52D-491C-94BD-A61E035FFF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47611" y="2142327"/>
                <a:ext cx="2275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E0D7A01-8E48-4A35-B617-A92FA980AEB8}"/>
                  </a:ext>
                </a:extLst>
              </p14:cNvPr>
              <p14:cNvContentPartPr/>
              <p14:nvPr/>
            </p14:nvContentPartPr>
            <p14:xfrm>
              <a:off x="11558411" y="2619327"/>
              <a:ext cx="228240" cy="468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E0D7A01-8E48-4A35-B617-A92FA980AE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40411" y="2601327"/>
                <a:ext cx="263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3975910-4694-4698-ABC7-9ACBACCE8E99}"/>
                  </a:ext>
                </a:extLst>
              </p14:cNvPr>
              <p14:cNvContentPartPr/>
              <p14:nvPr/>
            </p14:nvContentPartPr>
            <p14:xfrm>
              <a:off x="11611691" y="4273167"/>
              <a:ext cx="189360" cy="154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3975910-4694-4698-ABC7-9ACBACCE8E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93691" y="4255527"/>
                <a:ext cx="22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462651-FC0A-443A-8E32-32779DED026D}"/>
                  </a:ext>
                </a:extLst>
              </p14:cNvPr>
              <p14:cNvContentPartPr/>
              <p14:nvPr/>
            </p14:nvContentPartPr>
            <p14:xfrm>
              <a:off x="11686211" y="4623447"/>
              <a:ext cx="132480" cy="146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462651-FC0A-443A-8E32-32779DED02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668211" y="4605447"/>
                <a:ext cx="1681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1F44F61-E934-48FA-8952-81DE211C541E}"/>
                  </a:ext>
                </a:extLst>
              </p14:cNvPr>
              <p14:cNvContentPartPr/>
              <p14:nvPr/>
            </p14:nvContentPartPr>
            <p14:xfrm>
              <a:off x="11757131" y="5365407"/>
              <a:ext cx="131400" cy="180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1F44F61-E934-48FA-8952-81DE211C54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739491" y="5347407"/>
                <a:ext cx="167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7682BE2-61F4-448C-B414-5EE585204500}"/>
                  </a:ext>
                </a:extLst>
              </p14:cNvPr>
              <p14:cNvContentPartPr/>
              <p14:nvPr/>
            </p14:nvContentPartPr>
            <p14:xfrm>
              <a:off x="11731211" y="5790927"/>
              <a:ext cx="174600" cy="28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7682BE2-61F4-448C-B414-5EE5852045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13571" y="5772927"/>
                <a:ext cx="2102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6432005-9BF6-4951-9130-8E31AE928426}"/>
                  </a:ext>
                </a:extLst>
              </p14:cNvPr>
              <p14:cNvContentPartPr/>
              <p14:nvPr/>
            </p14:nvContentPartPr>
            <p14:xfrm>
              <a:off x="11679371" y="4910007"/>
              <a:ext cx="178920" cy="19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6432005-9BF6-4951-9130-8E31AE9284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61371" y="4892007"/>
                <a:ext cx="214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3980A0-E3BE-483D-8776-20C1BB8097E6}"/>
                  </a:ext>
                </a:extLst>
              </p14:cNvPr>
              <p14:cNvContentPartPr/>
              <p14:nvPr/>
            </p14:nvContentPartPr>
            <p14:xfrm>
              <a:off x="11636531" y="3757287"/>
              <a:ext cx="204120" cy="266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3980A0-E3BE-483D-8776-20C1BB8097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618891" y="3739287"/>
                <a:ext cx="2397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BFD663-7C41-4AE6-8CE4-64AE03F57109}"/>
                  </a:ext>
                </a:extLst>
              </p14:cNvPr>
              <p14:cNvContentPartPr/>
              <p14:nvPr/>
            </p14:nvContentPartPr>
            <p14:xfrm>
              <a:off x="11470931" y="944967"/>
              <a:ext cx="194760" cy="423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BFD663-7C41-4AE6-8CE4-64AE03F571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52931" y="926982"/>
                <a:ext cx="230400" cy="458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2334C33-77DA-4FA5-8D63-E19B3E71F713}"/>
                  </a:ext>
                </a:extLst>
              </p14:cNvPr>
              <p14:cNvContentPartPr/>
              <p14:nvPr/>
            </p14:nvContentPartPr>
            <p14:xfrm>
              <a:off x="6286211" y="426567"/>
              <a:ext cx="37080" cy="230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2334C33-77DA-4FA5-8D63-E19B3E71F7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68571" y="408567"/>
                <a:ext cx="72720" cy="26640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16430B2F-E2AE-4945-892C-FBA9E34DD1D8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879423" y="879774"/>
            <a:ext cx="9200559" cy="49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4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14:cNvPr>
              <p14:cNvContentPartPr/>
              <p14:nvPr/>
            </p14:nvContentPartPr>
            <p14:xfrm>
              <a:off x="2080216" y="1306261"/>
              <a:ext cx="144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216" y="928261"/>
                <a:ext cx="1270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14:cNvPr>
              <p14:cNvContentPartPr/>
              <p14:nvPr/>
            </p14:nvContentPartPr>
            <p14:xfrm>
              <a:off x="2650096" y="820981"/>
              <a:ext cx="5400" cy="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456" y="766981"/>
                <a:ext cx="23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14:cNvPr>
              <p14:cNvContentPartPr/>
              <p14:nvPr/>
            </p14:nvContentPartPr>
            <p14:xfrm>
              <a:off x="1809496" y="778501"/>
              <a:ext cx="1249200" cy="618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0496" y="769861"/>
                <a:ext cx="126684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14:cNvPr>
              <p14:cNvContentPartPr/>
              <p14:nvPr/>
            </p14:nvContentPartPr>
            <p14:xfrm>
              <a:off x="3245536" y="678061"/>
              <a:ext cx="207000" cy="51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6536" y="669061"/>
                <a:ext cx="2246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14:cNvPr>
              <p14:cNvContentPartPr/>
              <p14:nvPr/>
            </p14:nvContentPartPr>
            <p14:xfrm>
              <a:off x="3597256" y="1018981"/>
              <a:ext cx="182520" cy="185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8616" y="1010341"/>
                <a:ext cx="200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14:cNvPr>
              <p14:cNvContentPartPr/>
              <p14:nvPr/>
            </p14:nvContentPartPr>
            <p14:xfrm>
              <a:off x="3919096" y="971101"/>
              <a:ext cx="234720" cy="19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0096" y="962461"/>
                <a:ext cx="2523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14:cNvPr>
              <p14:cNvContentPartPr/>
              <p14:nvPr/>
            </p14:nvContentPartPr>
            <p14:xfrm>
              <a:off x="4274416" y="945181"/>
              <a:ext cx="193680" cy="185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5776" y="936181"/>
                <a:ext cx="211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14:cNvPr>
              <p14:cNvContentPartPr/>
              <p14:nvPr/>
            </p14:nvContentPartPr>
            <p14:xfrm>
              <a:off x="4981831" y="561240"/>
              <a:ext cx="703785" cy="655021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2836" y="552242"/>
                <a:ext cx="721416" cy="67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14:cNvPr>
              <p14:cNvContentPartPr/>
              <p14:nvPr/>
            </p14:nvContentPartPr>
            <p14:xfrm>
              <a:off x="5827816" y="810541"/>
              <a:ext cx="213480" cy="153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9176" y="801901"/>
                <a:ext cx="231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14:cNvPr>
              <p14:cNvContentPartPr/>
              <p14:nvPr/>
            </p14:nvContentPartPr>
            <p14:xfrm>
              <a:off x="6172696" y="818101"/>
              <a:ext cx="128160" cy="154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63696" y="809101"/>
                <a:ext cx="145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14:cNvPr>
              <p14:cNvContentPartPr/>
              <p14:nvPr/>
            </p14:nvContentPartPr>
            <p14:xfrm>
              <a:off x="6426136" y="719101"/>
              <a:ext cx="290520" cy="322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7496" y="710451"/>
                <a:ext cx="308160" cy="339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14:cNvPr>
              <p14:cNvContentPartPr/>
              <p14:nvPr/>
            </p14:nvContentPartPr>
            <p14:xfrm>
              <a:off x="6875056" y="733861"/>
              <a:ext cx="194040" cy="214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6416" y="724861"/>
                <a:ext cx="211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14:cNvPr>
              <p14:cNvContentPartPr/>
              <p14:nvPr/>
            </p14:nvContentPartPr>
            <p14:xfrm>
              <a:off x="7245856" y="799021"/>
              <a:ext cx="157680" cy="132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6856" y="790381"/>
                <a:ext cx="175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14:cNvPr>
              <p14:cNvContentPartPr/>
              <p14:nvPr/>
            </p14:nvContentPartPr>
            <p14:xfrm>
              <a:off x="7563736" y="764101"/>
              <a:ext cx="303840" cy="21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54736" y="755101"/>
                <a:ext cx="321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14:cNvPr>
              <p14:cNvContentPartPr/>
              <p14:nvPr/>
            </p14:nvContentPartPr>
            <p14:xfrm>
              <a:off x="7770376" y="778501"/>
              <a:ext cx="182160" cy="32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1376" y="769861"/>
                <a:ext cx="199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14:cNvPr>
              <p14:cNvContentPartPr/>
              <p14:nvPr/>
            </p14:nvContentPartPr>
            <p14:xfrm>
              <a:off x="8100856" y="761581"/>
              <a:ext cx="230040" cy="247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2216" y="752941"/>
                <a:ext cx="2476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14:cNvPr>
              <p14:cNvContentPartPr/>
              <p14:nvPr/>
            </p14:nvContentPartPr>
            <p14:xfrm>
              <a:off x="8547256" y="902701"/>
              <a:ext cx="41040" cy="51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38256" y="894061"/>
                <a:ext cx="586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14:cNvPr>
              <p14:cNvContentPartPr/>
              <p14:nvPr/>
            </p14:nvContentPartPr>
            <p14:xfrm>
              <a:off x="8555176" y="695701"/>
              <a:ext cx="26280" cy="5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46176" y="686701"/>
                <a:ext cx="43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14:cNvPr>
              <p14:cNvContentPartPr/>
              <p14:nvPr/>
            </p14:nvContentPartPr>
            <p14:xfrm>
              <a:off x="1457631" y="1715581"/>
              <a:ext cx="9062942" cy="4864246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48991" y="1706581"/>
                <a:ext cx="9080582" cy="4881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1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313C2-C823-4B70-A164-865FACABC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10" b="2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3E99F5-50FD-4A75-B79F-5051C2D3283E}"/>
                  </a:ext>
                </a:extLst>
              </p14:cNvPr>
              <p14:cNvContentPartPr/>
              <p14:nvPr/>
            </p14:nvContentPartPr>
            <p14:xfrm>
              <a:off x="6463691" y="709167"/>
              <a:ext cx="1280520" cy="538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3E99F5-50FD-4A75-B79F-5051C2D328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0691" y="646167"/>
                <a:ext cx="14061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C8AE14-BDA1-49A3-AED8-F741BD8F59FB}"/>
                  </a:ext>
                </a:extLst>
              </p14:cNvPr>
              <p14:cNvContentPartPr/>
              <p14:nvPr/>
            </p14:nvContentPartPr>
            <p14:xfrm>
              <a:off x="5664351" y="570046"/>
              <a:ext cx="522860" cy="659681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C8AE14-BDA1-49A3-AED8-F741BD8F59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1694" y="507065"/>
                <a:ext cx="648534" cy="785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A107F7-BDD4-4843-A62F-FAD0845F6CC6}"/>
                  </a:ext>
                </a:extLst>
              </p14:cNvPr>
              <p14:cNvContentPartPr/>
              <p14:nvPr/>
            </p14:nvContentPartPr>
            <p14:xfrm>
              <a:off x="8089811" y="619167"/>
              <a:ext cx="2462040" cy="912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A107F7-BDD4-4843-A62F-FAD0845F6C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26811" y="556192"/>
                <a:ext cx="2587680" cy="1038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1EA129-32A6-4CFB-8FB5-C03E8ADE00D2}"/>
                  </a:ext>
                </a:extLst>
              </p14:cNvPr>
              <p14:cNvContentPartPr/>
              <p14:nvPr/>
            </p14:nvContentPartPr>
            <p14:xfrm>
              <a:off x="540971" y="1215687"/>
              <a:ext cx="167760" cy="222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1EA129-32A6-4CFB-8FB5-C03E8ADE00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971" y="1197687"/>
                <a:ext cx="2034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11A81E-67A5-4C96-9F6E-6E753022AC07}"/>
                  </a:ext>
                </a:extLst>
              </p14:cNvPr>
              <p14:cNvContentPartPr/>
              <p14:nvPr/>
            </p14:nvContentPartPr>
            <p14:xfrm>
              <a:off x="467891" y="2005887"/>
              <a:ext cx="165960" cy="163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11A81E-67A5-4C96-9F6E-6E753022AC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0251" y="1987887"/>
                <a:ext cx="201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B369FC-FFC9-4C8F-9173-4D021F9A6BBF}"/>
                  </a:ext>
                </a:extLst>
              </p14:cNvPr>
              <p14:cNvContentPartPr/>
              <p14:nvPr/>
            </p14:nvContentPartPr>
            <p14:xfrm>
              <a:off x="6466571" y="3973647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B369FC-FFC9-4C8F-9173-4D021F9A6B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48571" y="39560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AE5187-E46F-4C8A-A015-BAB3A67003FE}"/>
                  </a:ext>
                </a:extLst>
              </p14:cNvPr>
              <p14:cNvContentPartPr/>
              <p14:nvPr/>
            </p14:nvContentPartPr>
            <p14:xfrm>
              <a:off x="2964491" y="3932607"/>
              <a:ext cx="167760" cy="161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AE5187-E46F-4C8A-A015-BAB3A67003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6851" y="3914967"/>
                <a:ext cx="203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7AAC65-9D50-4235-81EA-05FA244B4595}"/>
                  </a:ext>
                </a:extLst>
              </p14:cNvPr>
              <p14:cNvContentPartPr/>
              <p14:nvPr/>
            </p14:nvContentPartPr>
            <p14:xfrm>
              <a:off x="4287491" y="3902007"/>
              <a:ext cx="129240" cy="155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7AAC65-9D50-4235-81EA-05FA244B45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69491" y="3884007"/>
                <a:ext cx="164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584974-D22D-4A9C-B521-FC12C83E9150}"/>
                  </a:ext>
                </a:extLst>
              </p14:cNvPr>
              <p14:cNvContentPartPr/>
              <p14:nvPr/>
            </p14:nvContentPartPr>
            <p14:xfrm>
              <a:off x="2273291" y="3255447"/>
              <a:ext cx="3600" cy="33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584974-D22D-4A9C-B521-FC12C83E91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5291" y="3237447"/>
                <a:ext cx="392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3702B5-AD17-42BE-B643-A60C76A171C6}"/>
                  </a:ext>
                </a:extLst>
              </p14:cNvPr>
              <p14:cNvContentPartPr/>
              <p14:nvPr/>
            </p14:nvContentPartPr>
            <p14:xfrm>
              <a:off x="613691" y="2557407"/>
              <a:ext cx="171000" cy="172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3702B5-AD17-42BE-B643-A60C76A171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6051" y="2539407"/>
                <a:ext cx="2066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43D054-3C1D-44C1-AD04-F179BA749BCD}"/>
                  </a:ext>
                </a:extLst>
              </p14:cNvPr>
              <p14:cNvContentPartPr/>
              <p14:nvPr/>
            </p14:nvContentPartPr>
            <p14:xfrm>
              <a:off x="4125491" y="2450487"/>
              <a:ext cx="167760" cy="155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43D054-3C1D-44C1-AD04-F179BA749B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07851" y="2432847"/>
                <a:ext cx="203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1AF294B-6728-4D98-AC43-DE40F95A396D}"/>
                  </a:ext>
                </a:extLst>
              </p14:cNvPr>
              <p14:cNvContentPartPr/>
              <p14:nvPr/>
            </p14:nvContentPartPr>
            <p14:xfrm>
              <a:off x="4522211" y="980247"/>
              <a:ext cx="123480" cy="153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1AF294B-6728-4D98-AC43-DE40F95A39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04571" y="962607"/>
                <a:ext cx="159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539ECA-8678-430B-B8B3-53EF968280ED}"/>
                  </a:ext>
                </a:extLst>
              </p14:cNvPr>
              <p14:cNvContentPartPr/>
              <p14:nvPr/>
            </p14:nvContentPartPr>
            <p14:xfrm>
              <a:off x="3294971" y="3120447"/>
              <a:ext cx="156600" cy="213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539ECA-8678-430B-B8B3-53EF968280E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77331" y="3102807"/>
                <a:ext cx="192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C8CBB16-E68B-4336-84E1-98DCB4138C07}"/>
                  </a:ext>
                </a:extLst>
              </p14:cNvPr>
              <p14:cNvContentPartPr/>
              <p14:nvPr/>
            </p14:nvContentPartPr>
            <p14:xfrm>
              <a:off x="730691" y="3918927"/>
              <a:ext cx="153360" cy="162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C8CBB16-E68B-4336-84E1-98DCB4138C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2691" y="3901287"/>
                <a:ext cx="189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7DA4B26-99EF-4548-9088-7CCD391BBF04}"/>
                  </a:ext>
                </a:extLst>
              </p14:cNvPr>
              <p14:cNvContentPartPr/>
              <p14:nvPr/>
            </p14:nvContentPartPr>
            <p14:xfrm>
              <a:off x="644651" y="3286407"/>
              <a:ext cx="100440" cy="106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7DA4B26-99EF-4548-9088-7CCD391BBF0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6948" y="3268407"/>
                <a:ext cx="136208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9661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14:cNvPr>
              <p14:cNvContentPartPr/>
              <p14:nvPr/>
            </p14:nvContentPartPr>
            <p14:xfrm>
              <a:off x="2790611" y="273927"/>
              <a:ext cx="5045400" cy="1021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611" y="264927"/>
                <a:ext cx="517104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50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14:cNvPr>
              <p14:cNvContentPartPr/>
              <p14:nvPr/>
            </p14:nvContentPartPr>
            <p14:xfrm>
              <a:off x="3814451" y="835167"/>
              <a:ext cx="521640" cy="285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451" y="826167"/>
                <a:ext cx="539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14:cNvPr>
              <p14:cNvContentPartPr/>
              <p14:nvPr/>
            </p14:nvContentPartPr>
            <p14:xfrm>
              <a:off x="2433491" y="348807"/>
              <a:ext cx="1211040" cy="76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4491" y="339807"/>
                <a:ext cx="122868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14:cNvPr>
              <p14:cNvContentPartPr/>
              <p14:nvPr/>
            </p14:nvContentPartPr>
            <p14:xfrm>
              <a:off x="5322851" y="714207"/>
              <a:ext cx="175680" cy="225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3851" y="705567"/>
                <a:ext cx="193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14:cNvPr>
              <p14:cNvContentPartPr/>
              <p14:nvPr/>
            </p14:nvContentPartPr>
            <p14:xfrm>
              <a:off x="5651171" y="765327"/>
              <a:ext cx="122400" cy="18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2171" y="756327"/>
                <a:ext cx="1400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14:cNvPr>
              <p14:cNvContentPartPr/>
              <p14:nvPr/>
            </p14:nvContentPartPr>
            <p14:xfrm>
              <a:off x="6419771" y="755247"/>
              <a:ext cx="201600" cy="220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0771" y="746607"/>
                <a:ext cx="219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14:cNvPr>
              <p14:cNvContentPartPr/>
              <p14:nvPr/>
            </p14:nvContentPartPr>
            <p14:xfrm>
              <a:off x="6999731" y="756687"/>
              <a:ext cx="164880" cy="202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091" y="747687"/>
                <a:ext cx="1825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14:cNvPr>
              <p14:cNvContentPartPr/>
              <p14:nvPr/>
            </p14:nvContentPartPr>
            <p14:xfrm>
              <a:off x="7285931" y="754527"/>
              <a:ext cx="208800" cy="22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6931" y="745887"/>
                <a:ext cx="226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14:cNvPr>
              <p14:cNvContentPartPr/>
              <p14:nvPr/>
            </p14:nvContentPartPr>
            <p14:xfrm>
              <a:off x="7596971" y="762087"/>
              <a:ext cx="180720" cy="19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8331" y="753447"/>
                <a:ext cx="198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14:cNvPr>
              <p14:cNvContentPartPr/>
              <p14:nvPr/>
            </p14:nvContentPartPr>
            <p14:xfrm>
              <a:off x="7915931" y="738327"/>
              <a:ext cx="202320" cy="254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7291" y="729687"/>
                <a:ext cx="219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14:cNvPr>
              <p14:cNvContentPartPr/>
              <p14:nvPr/>
            </p14:nvContentPartPr>
            <p14:xfrm>
              <a:off x="6711731" y="729327"/>
              <a:ext cx="128160" cy="470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03091" y="720687"/>
                <a:ext cx="1458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14:cNvPr>
              <p14:cNvContentPartPr/>
              <p14:nvPr/>
            </p14:nvContentPartPr>
            <p14:xfrm>
              <a:off x="5989211" y="686127"/>
              <a:ext cx="30096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80211" y="677487"/>
                <a:ext cx="318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14:cNvPr>
              <p14:cNvContentPartPr/>
              <p14:nvPr/>
            </p14:nvContentPartPr>
            <p14:xfrm>
              <a:off x="4951331" y="715647"/>
              <a:ext cx="263160" cy="505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42691" y="706647"/>
                <a:ext cx="2808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14:cNvPr>
              <p14:cNvContentPartPr/>
              <p14:nvPr/>
            </p14:nvContentPartPr>
            <p14:xfrm>
              <a:off x="8636291" y="328647"/>
              <a:ext cx="151560" cy="621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73291" y="265647"/>
                <a:ext cx="2772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14:cNvPr>
              <p14:cNvContentPartPr/>
              <p14:nvPr/>
            </p14:nvContentPartPr>
            <p14:xfrm>
              <a:off x="8637371" y="1310007"/>
              <a:ext cx="11520" cy="14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4731" y="1247007"/>
                <a:ext cx="137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14:cNvPr>
              <p14:cNvContentPartPr/>
              <p14:nvPr/>
            </p14:nvContentPartPr>
            <p14:xfrm>
              <a:off x="2803571" y="1316487"/>
              <a:ext cx="4764960" cy="164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0931" y="1253487"/>
                <a:ext cx="489060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14:cNvPr>
              <p14:cNvContentPartPr/>
              <p14:nvPr/>
            </p14:nvContentPartPr>
            <p14:xfrm>
              <a:off x="4550074" y="1051897"/>
              <a:ext cx="219600" cy="327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4434" y="1016257"/>
                <a:ext cx="291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14:cNvPr>
              <p14:cNvContentPartPr/>
              <p14:nvPr/>
            </p14:nvContentPartPr>
            <p14:xfrm>
              <a:off x="5699194" y="1144417"/>
              <a:ext cx="326160" cy="2772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3194" y="1108777"/>
                <a:ext cx="3978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14:cNvPr>
              <p14:cNvContentPartPr/>
              <p14:nvPr/>
            </p14:nvContentPartPr>
            <p14:xfrm>
              <a:off x="5021314" y="1113457"/>
              <a:ext cx="359280" cy="277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5314" y="1077457"/>
                <a:ext cx="4309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14:cNvPr>
              <p14:cNvContentPartPr/>
              <p14:nvPr/>
            </p14:nvContentPartPr>
            <p14:xfrm>
              <a:off x="3309514" y="650857"/>
              <a:ext cx="1024560" cy="8877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3514" y="614872"/>
                <a:ext cx="1096200" cy="95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14:cNvPr>
              <p14:cNvContentPartPr/>
              <p14:nvPr/>
            </p14:nvContentPartPr>
            <p14:xfrm>
              <a:off x="7278514" y="1058737"/>
              <a:ext cx="262080" cy="204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2514" y="1022737"/>
                <a:ext cx="333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14:cNvPr>
              <p14:cNvContentPartPr/>
              <p14:nvPr/>
            </p14:nvContentPartPr>
            <p14:xfrm>
              <a:off x="7705834" y="1078177"/>
              <a:ext cx="152280" cy="2210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9834" y="1042537"/>
                <a:ext cx="2239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14:cNvPr>
              <p14:cNvContentPartPr/>
              <p14:nvPr/>
            </p14:nvContentPartPr>
            <p14:xfrm>
              <a:off x="10162474" y="980257"/>
              <a:ext cx="268200" cy="3196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26474" y="944257"/>
                <a:ext cx="3398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14:cNvPr>
              <p14:cNvContentPartPr/>
              <p14:nvPr/>
            </p14:nvContentPartPr>
            <p14:xfrm>
              <a:off x="10664674" y="983497"/>
              <a:ext cx="679680" cy="346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29034" y="947857"/>
                <a:ext cx="7513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14:cNvPr>
              <p14:cNvContentPartPr/>
              <p14:nvPr/>
            </p14:nvContentPartPr>
            <p14:xfrm>
              <a:off x="8773234" y="910417"/>
              <a:ext cx="1116000" cy="7239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37594" y="874777"/>
                <a:ext cx="118764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14:cNvPr>
              <p14:cNvContentPartPr/>
              <p14:nvPr/>
            </p14:nvContentPartPr>
            <p14:xfrm>
              <a:off x="8085634" y="950377"/>
              <a:ext cx="450360" cy="3765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9634" y="914377"/>
                <a:ext cx="5220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14:cNvPr>
              <p14:cNvContentPartPr/>
              <p14:nvPr/>
            </p14:nvContentPartPr>
            <p14:xfrm>
              <a:off x="6820954" y="1020577"/>
              <a:ext cx="302400" cy="9615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84997" y="984577"/>
                <a:ext cx="373955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14:cNvPr>
              <p14:cNvContentPartPr/>
              <p14:nvPr/>
            </p14:nvContentPartPr>
            <p14:xfrm>
              <a:off x="11702914" y="937417"/>
              <a:ext cx="68040" cy="640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66914" y="901777"/>
                <a:ext cx="139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14:cNvPr>
              <p14:cNvContentPartPr/>
              <p14:nvPr/>
            </p14:nvContentPartPr>
            <p14:xfrm>
              <a:off x="11674114" y="1305337"/>
              <a:ext cx="65880" cy="482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38114" y="1269697"/>
                <a:ext cx="137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14:cNvPr>
              <p14:cNvContentPartPr/>
              <p14:nvPr/>
            </p14:nvContentPartPr>
            <p14:xfrm>
              <a:off x="6357994" y="3692137"/>
              <a:ext cx="702000" cy="593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4994" y="3629137"/>
                <a:ext cx="8276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14:cNvPr>
              <p14:cNvContentPartPr/>
              <p14:nvPr/>
            </p14:nvContentPartPr>
            <p14:xfrm>
              <a:off x="7356634" y="3693217"/>
              <a:ext cx="523800" cy="7430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93994" y="3630577"/>
                <a:ext cx="64944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14:cNvPr>
              <p14:cNvContentPartPr/>
              <p14:nvPr/>
            </p14:nvContentPartPr>
            <p14:xfrm>
              <a:off x="3690754" y="2614297"/>
              <a:ext cx="2432520" cy="2304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8114" y="2551297"/>
                <a:ext cx="2558160" cy="2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14:cNvPr>
              <p14:cNvContentPartPr/>
              <p14:nvPr/>
            </p14:nvContentPartPr>
            <p14:xfrm>
              <a:off x="10490074" y="3645337"/>
              <a:ext cx="1154520" cy="4942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27074" y="3582337"/>
                <a:ext cx="12801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14:cNvPr>
              <p14:cNvContentPartPr/>
              <p14:nvPr/>
            </p14:nvContentPartPr>
            <p14:xfrm>
              <a:off x="8572354" y="3083377"/>
              <a:ext cx="1675800" cy="10850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9354" y="3020737"/>
                <a:ext cx="1801440" cy="12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0672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0696E-969B-457E-9BAE-BF835DD2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637866"/>
            <a:ext cx="6220332" cy="15861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73BB811-F6F0-4C32-BAB4-5D6682894755}"/>
                  </a:ext>
                </a:extLst>
              </p14:cNvPr>
              <p14:cNvContentPartPr/>
              <p14:nvPr/>
            </p14:nvContentPartPr>
            <p14:xfrm>
              <a:off x="5084674" y="4909657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73BB811-F6F0-4C32-BAB4-5D66828947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6674" y="48920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14:cNvPr>
              <p14:cNvContentPartPr/>
              <p14:nvPr/>
            </p14:nvContentPartPr>
            <p14:xfrm>
              <a:off x="239538" y="2834055"/>
              <a:ext cx="234360" cy="360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898" y="2816055"/>
                <a:ext cx="270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14:cNvPr>
              <p14:cNvContentPartPr/>
              <p14:nvPr/>
            </p14:nvContentPartPr>
            <p14:xfrm>
              <a:off x="1875378" y="2926935"/>
              <a:ext cx="109080" cy="420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7378" y="2909295"/>
                <a:ext cx="1447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14:cNvPr>
              <p14:cNvContentPartPr/>
              <p14:nvPr/>
            </p14:nvContentPartPr>
            <p14:xfrm>
              <a:off x="2116218" y="2920455"/>
              <a:ext cx="126360" cy="403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98578" y="2902815"/>
                <a:ext cx="1620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14:cNvPr>
              <p14:cNvContentPartPr/>
              <p14:nvPr/>
            </p14:nvContentPartPr>
            <p14:xfrm>
              <a:off x="2348418" y="2892735"/>
              <a:ext cx="458280" cy="167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30778" y="2874735"/>
                <a:ext cx="493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14:cNvPr>
              <p14:cNvContentPartPr/>
              <p14:nvPr/>
            </p14:nvContentPartPr>
            <p14:xfrm>
              <a:off x="1152858" y="2923335"/>
              <a:ext cx="589320" cy="173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4869" y="2905658"/>
                <a:ext cx="624938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14:cNvPr>
              <p14:cNvContentPartPr/>
              <p14:nvPr/>
            </p14:nvContentPartPr>
            <p14:xfrm>
              <a:off x="775578" y="2697975"/>
              <a:ext cx="290520" cy="4608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578" y="2679975"/>
                <a:ext cx="3261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14:cNvPr>
              <p14:cNvContentPartPr/>
              <p14:nvPr/>
            </p14:nvContentPartPr>
            <p14:xfrm>
              <a:off x="3384138" y="2870055"/>
              <a:ext cx="144720" cy="133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66498" y="2852055"/>
                <a:ext cx="180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14:cNvPr>
              <p14:cNvContentPartPr/>
              <p14:nvPr/>
            </p14:nvContentPartPr>
            <p14:xfrm>
              <a:off x="3609498" y="2869335"/>
              <a:ext cx="172440" cy="1364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91498" y="2851695"/>
                <a:ext cx="208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14:cNvPr>
              <p14:cNvContentPartPr/>
              <p14:nvPr/>
            </p14:nvContentPartPr>
            <p14:xfrm>
              <a:off x="3871218" y="2847735"/>
              <a:ext cx="79920" cy="140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53578" y="2830095"/>
                <a:ext cx="115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14:cNvPr>
              <p14:cNvContentPartPr/>
              <p14:nvPr/>
            </p14:nvContentPartPr>
            <p14:xfrm>
              <a:off x="4081458" y="2844135"/>
              <a:ext cx="87120" cy="137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3458" y="2826135"/>
                <a:ext cx="122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14:cNvPr>
              <p14:cNvContentPartPr/>
              <p14:nvPr/>
            </p14:nvContentPartPr>
            <p14:xfrm>
              <a:off x="3137898" y="2858895"/>
              <a:ext cx="163440" cy="183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19858" y="2841255"/>
                <a:ext cx="199159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14:cNvPr>
              <p14:cNvContentPartPr/>
              <p14:nvPr/>
            </p14:nvContentPartPr>
            <p14:xfrm>
              <a:off x="207858" y="3581055"/>
              <a:ext cx="199080" cy="161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858" y="3563415"/>
                <a:ext cx="2347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14:cNvPr>
              <p14:cNvContentPartPr/>
              <p14:nvPr/>
            </p14:nvContentPartPr>
            <p14:xfrm>
              <a:off x="1362378" y="3582135"/>
              <a:ext cx="430200" cy="165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44738" y="3564174"/>
                <a:ext cx="465840" cy="201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14:cNvPr>
              <p14:cNvContentPartPr/>
              <p14:nvPr/>
            </p14:nvContentPartPr>
            <p14:xfrm>
              <a:off x="872418" y="3528135"/>
              <a:ext cx="403200" cy="170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434" y="3510532"/>
                <a:ext cx="438808" cy="205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14:cNvPr>
              <p14:cNvContentPartPr/>
              <p14:nvPr/>
            </p14:nvContentPartPr>
            <p14:xfrm>
              <a:off x="662538" y="3507975"/>
              <a:ext cx="124920" cy="190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4898" y="3490335"/>
                <a:ext cx="160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14:cNvPr>
              <p14:cNvContentPartPr/>
              <p14:nvPr/>
            </p14:nvContentPartPr>
            <p14:xfrm>
              <a:off x="3626778" y="3416895"/>
              <a:ext cx="766080" cy="269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08778" y="3399255"/>
                <a:ext cx="801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14:cNvPr>
              <p14:cNvContentPartPr/>
              <p14:nvPr/>
            </p14:nvContentPartPr>
            <p14:xfrm>
              <a:off x="2260938" y="3462975"/>
              <a:ext cx="1280880" cy="3826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43298" y="3445335"/>
                <a:ext cx="1316520" cy="4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5259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87899C-E142-49E9-8531-9B779F48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98767"/>
            <a:ext cx="10905066" cy="321699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14:cNvPr>
              <p14:cNvContentPartPr/>
              <p14:nvPr/>
            </p14:nvContentPartPr>
            <p14:xfrm>
              <a:off x="4750594" y="3720847"/>
              <a:ext cx="6763680" cy="178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95" y="3703207"/>
                <a:ext cx="6799318" cy="18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14:cNvPr>
              <p14:cNvContentPartPr/>
              <p14:nvPr/>
            </p14:nvContentPartPr>
            <p14:xfrm>
              <a:off x="1941514" y="448224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3514" y="4464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14:cNvPr>
              <p14:cNvContentPartPr/>
              <p14:nvPr/>
            </p14:nvContentPartPr>
            <p14:xfrm>
              <a:off x="2210074" y="1010407"/>
              <a:ext cx="16920" cy="1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2074" y="992767"/>
                <a:ext cx="52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14:cNvPr>
              <p14:cNvContentPartPr/>
              <p14:nvPr/>
            </p14:nvContentPartPr>
            <p14:xfrm>
              <a:off x="2238514" y="1196167"/>
              <a:ext cx="3240" cy="43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0514" y="1178527"/>
                <a:ext cx="38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14:cNvPr>
              <p14:cNvContentPartPr/>
              <p14:nvPr/>
            </p14:nvContentPartPr>
            <p14:xfrm>
              <a:off x="4056874" y="742567"/>
              <a:ext cx="138600" cy="340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39234" y="724567"/>
                <a:ext cx="1742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240EB42-6D89-4C4D-8242-400BF3B550E8}"/>
                  </a:ext>
                </a:extLst>
              </p14:cNvPr>
              <p14:cNvContentPartPr/>
              <p14:nvPr/>
            </p14:nvContentPartPr>
            <p14:xfrm>
              <a:off x="5200234" y="1113367"/>
              <a:ext cx="37080" cy="22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240EB42-6D89-4C4D-8242-400BF3B550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2594" y="1095727"/>
                <a:ext cx="72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53F7708-0899-4521-B2B2-2F01E65F43FF}"/>
                  </a:ext>
                </a:extLst>
              </p14:cNvPr>
              <p14:cNvContentPartPr/>
              <p14:nvPr/>
            </p14:nvContentPartPr>
            <p14:xfrm>
              <a:off x="5363674" y="898087"/>
              <a:ext cx="315360" cy="2318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53F7708-0899-4521-B2B2-2F01E65F43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45695" y="880447"/>
                <a:ext cx="350959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14:cNvPr>
              <p14:cNvContentPartPr/>
              <p14:nvPr/>
            </p14:nvContentPartPr>
            <p14:xfrm>
              <a:off x="4302754" y="712327"/>
              <a:ext cx="790560" cy="450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5106" y="694341"/>
                <a:ext cx="826216" cy="485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14:cNvPr>
              <p14:cNvContentPartPr/>
              <p14:nvPr/>
            </p14:nvContentPartPr>
            <p14:xfrm>
              <a:off x="2847274" y="722407"/>
              <a:ext cx="1045080" cy="606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29280" y="704407"/>
                <a:ext cx="1080708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14:cNvPr>
              <p14:cNvContentPartPr/>
              <p14:nvPr/>
            </p14:nvContentPartPr>
            <p14:xfrm>
              <a:off x="2430394" y="797287"/>
              <a:ext cx="319320" cy="413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12394" y="779287"/>
                <a:ext cx="3549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6520491-EA15-45DC-9204-6CD5A7D1F327}"/>
                  </a:ext>
                </a:extLst>
              </p14:cNvPr>
              <p14:cNvContentPartPr/>
              <p14:nvPr/>
            </p14:nvContentPartPr>
            <p14:xfrm>
              <a:off x="1661074" y="962527"/>
              <a:ext cx="236160" cy="2034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6520491-EA15-45DC-9204-6CD5A7D1F3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43434" y="944527"/>
                <a:ext cx="2718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4026C3B-CC5A-4599-9505-BB28C0E14694}"/>
                  </a:ext>
                </a:extLst>
              </p14:cNvPr>
              <p14:cNvContentPartPr/>
              <p14:nvPr/>
            </p14:nvContentPartPr>
            <p14:xfrm>
              <a:off x="887074" y="735007"/>
              <a:ext cx="645480" cy="433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4026C3B-CC5A-4599-9505-BB28C0E1469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9074" y="717367"/>
                <a:ext cx="68112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9580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205239-D333-48F5-997A-4F59FBFA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9827"/>
            <a:ext cx="10905066" cy="403487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14:cNvPr>
              <p14:cNvContentPartPr/>
              <p14:nvPr/>
            </p14:nvContentPartPr>
            <p14:xfrm>
              <a:off x="8205064" y="4906057"/>
              <a:ext cx="10080" cy="1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6424" y="4897417"/>
                <a:ext cx="27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5C8156-08DA-40B7-95A3-697501E6F5CF}"/>
                  </a:ext>
                </a:extLst>
              </p14:cNvPr>
              <p14:cNvContentPartPr/>
              <p14:nvPr/>
            </p14:nvContentPartPr>
            <p14:xfrm>
              <a:off x="1593754" y="3380017"/>
              <a:ext cx="8739000" cy="42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5C8156-08DA-40B7-95A3-697501E6F5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5114" y="3371017"/>
                <a:ext cx="8756639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CB7EE15-0964-43FE-98E0-B18140BC2A2A}"/>
                  </a:ext>
                </a:extLst>
              </p14:cNvPr>
              <p14:cNvContentPartPr/>
              <p14:nvPr/>
            </p14:nvContentPartPr>
            <p14:xfrm>
              <a:off x="7672714" y="152257"/>
              <a:ext cx="4336560" cy="31298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CB7EE15-0964-43FE-98E0-B18140BC2A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4074" y="143617"/>
                <a:ext cx="4354200" cy="31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5DC0FCD-4ED8-4E5F-ACAB-64BF5069ABCC}"/>
                  </a:ext>
                </a:extLst>
              </p14:cNvPr>
              <p14:cNvContentPartPr/>
              <p14:nvPr/>
            </p14:nvContentPartPr>
            <p14:xfrm>
              <a:off x="1483234" y="768217"/>
              <a:ext cx="192240" cy="166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5DC0FCD-4ED8-4E5F-ACAB-64BF5069AB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5234" y="750577"/>
                <a:ext cx="227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DAF809A-805B-4D31-A780-E496143EB903}"/>
                  </a:ext>
                </a:extLst>
              </p14:cNvPr>
              <p14:cNvContentPartPr/>
              <p14:nvPr/>
            </p14:nvContentPartPr>
            <p14:xfrm>
              <a:off x="1251034" y="711697"/>
              <a:ext cx="118800" cy="176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DAF809A-805B-4D31-A780-E496143EB9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33394" y="694057"/>
                <a:ext cx="154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9CBD448-619B-45D8-AA7B-0B4E741C93CF}"/>
                  </a:ext>
                </a:extLst>
              </p14:cNvPr>
              <p14:cNvContentPartPr/>
              <p14:nvPr/>
            </p14:nvContentPartPr>
            <p14:xfrm>
              <a:off x="732634" y="523777"/>
              <a:ext cx="419400" cy="384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9CBD448-619B-45D8-AA7B-0B4E741C93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4979" y="506137"/>
                <a:ext cx="455071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14:cNvPr>
              <p14:cNvContentPartPr/>
              <p14:nvPr/>
            </p14:nvContentPartPr>
            <p14:xfrm>
              <a:off x="1909114" y="717097"/>
              <a:ext cx="10080" cy="10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114" y="699457"/>
                <a:ext cx="45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14:cNvPr>
              <p14:cNvContentPartPr/>
              <p14:nvPr/>
            </p14:nvContentPartPr>
            <p14:xfrm>
              <a:off x="1856194" y="874417"/>
              <a:ext cx="26640" cy="2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38554" y="856417"/>
                <a:ext cx="62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E37E14E-BE6F-455D-8A71-80E90C05F40F}"/>
                  </a:ext>
                </a:extLst>
              </p14:cNvPr>
              <p14:cNvContentPartPr/>
              <p14:nvPr/>
            </p14:nvContentPartPr>
            <p14:xfrm>
              <a:off x="2458834" y="619177"/>
              <a:ext cx="136440" cy="1332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E37E14E-BE6F-455D-8A71-80E90C05F40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1194" y="601537"/>
                <a:ext cx="172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2F13FF1-AC99-419F-972D-30490D5F5B33}"/>
                  </a:ext>
                </a:extLst>
              </p14:cNvPr>
              <p14:cNvContentPartPr/>
              <p14:nvPr/>
            </p14:nvContentPartPr>
            <p14:xfrm>
              <a:off x="3962914" y="763897"/>
              <a:ext cx="39600" cy="165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2F13FF1-AC99-419F-972D-30490D5F5B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44914" y="745897"/>
                <a:ext cx="75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02476FD-695C-4BCB-A2A2-A0A6567A84B6}"/>
                  </a:ext>
                </a:extLst>
              </p14:cNvPr>
              <p14:cNvContentPartPr/>
              <p14:nvPr/>
            </p14:nvContentPartPr>
            <p14:xfrm>
              <a:off x="4164154" y="547177"/>
              <a:ext cx="149760" cy="193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02476FD-695C-4BCB-A2A2-A0A6567A84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46154" y="529537"/>
                <a:ext cx="185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921A677-10AD-4EBB-9428-41F124FBC67C}"/>
                  </a:ext>
                </a:extLst>
              </p14:cNvPr>
              <p14:cNvContentPartPr/>
              <p14:nvPr/>
            </p14:nvContentPartPr>
            <p14:xfrm>
              <a:off x="4451794" y="521617"/>
              <a:ext cx="178200" cy="2430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921A677-10AD-4EBB-9428-41F124FBC6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34154" y="503617"/>
                <a:ext cx="213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E1CACC2-2802-4D3D-816A-7F7BF14D0915}"/>
                  </a:ext>
                </a:extLst>
              </p14:cNvPr>
              <p14:cNvContentPartPr/>
              <p14:nvPr/>
            </p14:nvContentPartPr>
            <p14:xfrm>
              <a:off x="3339394" y="632857"/>
              <a:ext cx="501840" cy="152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E1CACC2-2802-4D3D-816A-7F7BF14D09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21754" y="614857"/>
                <a:ext cx="5374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59329E5-078A-4910-ABB0-E2B2F4F628B5}"/>
                  </a:ext>
                </a:extLst>
              </p14:cNvPr>
              <p14:cNvContentPartPr/>
              <p14:nvPr/>
            </p14:nvContentPartPr>
            <p14:xfrm>
              <a:off x="3083434" y="629617"/>
              <a:ext cx="130320" cy="135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59329E5-078A-4910-ABB0-E2B2F4F628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65484" y="611977"/>
                <a:ext cx="165862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A0AC6D9-C283-464C-BD1B-434C6133C76B}"/>
                  </a:ext>
                </a:extLst>
              </p14:cNvPr>
              <p14:cNvContentPartPr/>
              <p14:nvPr/>
            </p14:nvContentPartPr>
            <p14:xfrm>
              <a:off x="2678074" y="642577"/>
              <a:ext cx="283680" cy="2959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A0AC6D9-C283-464C-BD1B-434C6133C7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60097" y="624577"/>
                <a:ext cx="319275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CF6AE78-FC48-40BF-9422-F7A705F6CA8B}"/>
                  </a:ext>
                </a:extLst>
              </p14:cNvPr>
              <p14:cNvContentPartPr/>
              <p14:nvPr/>
            </p14:nvContentPartPr>
            <p14:xfrm>
              <a:off x="2225914" y="407857"/>
              <a:ext cx="143280" cy="3805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CF6AE78-FC48-40BF-9422-F7A705F6CA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08274" y="390217"/>
                <a:ext cx="178920" cy="4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4396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323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godjan •</dc:creator>
  <cp:lastModifiedBy>godjan •</cp:lastModifiedBy>
  <cp:revision>4</cp:revision>
  <dcterms:created xsi:type="dcterms:W3CDTF">2018-06-13T11:26:48Z</dcterms:created>
  <dcterms:modified xsi:type="dcterms:W3CDTF">2018-06-14T07:12:58Z</dcterms:modified>
</cp:coreProperties>
</file>