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9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27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6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0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9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C654-D0BF-4DB3-9882-F909EB073365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31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XPTO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Fazendo Planejar seu Projeto tão simples quanto XPTO!</a:t>
            </a:r>
          </a:p>
        </p:txBody>
      </p:sp>
    </p:spTree>
    <p:extLst>
      <p:ext uri="{BB962C8B-B14F-4D97-AF65-F5344CB8AC3E}">
        <p14:creationId xmlns:p14="http://schemas.microsoft.com/office/powerpoint/2010/main" val="1609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88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XPTO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XPTO Planning</dc:title>
  <dc:creator>Rafael g0dkar</dc:creator>
  <cp:lastModifiedBy>Rafael g0dkar</cp:lastModifiedBy>
  <cp:revision>2</cp:revision>
  <dcterms:created xsi:type="dcterms:W3CDTF">2016-07-29T13:27:24Z</dcterms:created>
  <dcterms:modified xsi:type="dcterms:W3CDTF">2016-07-29T14:03:50Z</dcterms:modified>
</cp:coreProperties>
</file>