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93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27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18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76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60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70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20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7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5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99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2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31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XPTO 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Fazendo Planejar seu Projeto tão simples quanto XPTO!</a:t>
            </a:r>
          </a:p>
        </p:txBody>
      </p:sp>
    </p:spTree>
    <p:extLst>
      <p:ext uri="{BB962C8B-B14F-4D97-AF65-F5344CB8AC3E}">
        <p14:creationId xmlns:p14="http://schemas.microsoft.com/office/powerpoint/2010/main" val="16091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Metodologia de Trabalho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7513"/>
          </a:xfrm>
        </p:spPr>
        <p:txBody>
          <a:bodyPr>
            <a:normAutofit/>
          </a:bodyPr>
          <a:lstStyle/>
          <a:p>
            <a:r>
              <a:rPr lang="pt-BR" dirty="0"/>
              <a:t>Metodologia semelhante a proposta (que chamamos de XPTO):</a:t>
            </a:r>
          </a:p>
          <a:p>
            <a:pPr lvl="1"/>
            <a:r>
              <a:rPr lang="pt-BR" dirty="0"/>
              <a:t>Um projeto no GitHub foi criado</a:t>
            </a:r>
          </a:p>
          <a:p>
            <a:pPr lvl="1"/>
            <a:r>
              <a:rPr lang="pt-BR" dirty="0"/>
              <a:t>Milestones representam as datas para as apresentações de acompanhamento</a:t>
            </a:r>
          </a:p>
          <a:p>
            <a:pPr lvl="1"/>
            <a:r>
              <a:rPr lang="pt-BR" dirty="0"/>
              <a:t>Issues estão sendo criadas e vinculadas a cada milestone</a:t>
            </a:r>
          </a:p>
          <a:p>
            <a:pPr lvl="1"/>
            <a:r>
              <a:rPr lang="pt-BR" dirty="0"/>
              <a:t>Ao final, com a resolução de todas as issues, entende-se que o projeto estará concluído</a:t>
            </a:r>
          </a:p>
          <a:p>
            <a:r>
              <a:rPr lang="pt-BR" dirty="0"/>
              <a:t>Reuniões às Terças para discussão sob o andamento do projeto</a:t>
            </a:r>
          </a:p>
          <a:p>
            <a:r>
              <a:rPr lang="pt-BR" dirty="0"/>
              <a:t>Metodologia escolhida pelo fator não-presencial dos envolvidos e praticidade de se trabalhar com issues no GitHub</a:t>
            </a:r>
          </a:p>
          <a:p>
            <a:pPr lvl="1"/>
            <a:r>
              <a:rPr lang="pt-BR" dirty="0"/>
              <a:t>Por exemplo, uma issue pode ser fechada via um commit colocando “closes #3” no final da mensagem. Isso fecharia a Issue número 3.</a:t>
            </a:r>
          </a:p>
        </p:txBody>
      </p:sp>
    </p:spTree>
    <p:extLst>
      <p:ext uri="{BB962C8B-B14F-4D97-AF65-F5344CB8AC3E}">
        <p14:creationId xmlns:p14="http://schemas.microsoft.com/office/powerpoint/2010/main" val="179585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 l="2658" t="2658" r="2658" b="26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Agora é só fazer.</a:t>
            </a:r>
          </a:p>
        </p:txBody>
      </p:sp>
    </p:spTree>
    <p:extLst>
      <p:ext uri="{BB962C8B-B14F-4D97-AF65-F5344CB8AC3E}">
        <p14:creationId xmlns:p14="http://schemas.microsoft.com/office/powerpoint/2010/main" val="306928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Ferramenta para auxílio em projetos gerais</a:t>
            </a:r>
          </a:p>
          <a:p>
            <a:r>
              <a:rPr lang="pt-BR" dirty="0"/>
              <a:t>Foco em Requisitos</a:t>
            </a:r>
          </a:p>
          <a:p>
            <a:pPr lvl="1"/>
            <a:r>
              <a:rPr lang="pt-BR" dirty="0"/>
              <a:t>Justificativa do Requisito: Onde, quando e quem pediu aquele requisito</a:t>
            </a:r>
          </a:p>
          <a:p>
            <a:r>
              <a:rPr lang="pt-BR" dirty="0"/>
              <a:t>Tarefas sempre estão vinculadas a um Requisito</a:t>
            </a:r>
          </a:p>
          <a:p>
            <a:pPr lvl="1"/>
            <a:r>
              <a:rPr lang="pt-BR" dirty="0"/>
              <a:t>A resolução de todas as Tarefas vinculadas a um Requisito deixa o mesmo pronto para homologação</a:t>
            </a:r>
          </a:p>
          <a:p>
            <a:r>
              <a:rPr lang="pt-BR" dirty="0"/>
              <a:t>Auxílio na estimação de custo do projeto</a:t>
            </a:r>
          </a:p>
          <a:p>
            <a:pPr lvl="1"/>
            <a:r>
              <a:rPr lang="pt-BR" dirty="0"/>
              <a:t>Cada profissional terá junto a ele um custo da hora trabalhada e esse custo será usado como estimativa do valor do projeto</a:t>
            </a:r>
          </a:p>
        </p:txBody>
      </p:sp>
    </p:spTree>
    <p:extLst>
      <p:ext uri="{BB962C8B-B14F-4D97-AF65-F5344CB8AC3E}">
        <p14:creationId xmlns:p14="http://schemas.microsoft.com/office/powerpoint/2010/main" val="361088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Áreas da Gestão contempladas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Gestão de Escopo</a:t>
            </a:r>
          </a:p>
          <a:p>
            <a:pPr lvl="1"/>
            <a:r>
              <a:rPr lang="pt-BR" dirty="0"/>
              <a:t>Cuida do que deve e o que </a:t>
            </a:r>
            <a:r>
              <a:rPr lang="pt-BR" b="1" dirty="0"/>
              <a:t>não</a:t>
            </a:r>
            <a:r>
              <a:rPr lang="pt-BR" dirty="0"/>
              <a:t> deve ser contemplado pelo projeto;</a:t>
            </a:r>
          </a:p>
          <a:p>
            <a:pPr lvl="1"/>
            <a:r>
              <a:rPr lang="pt-BR" dirty="0"/>
              <a:t>Foco principal da ferramenta;</a:t>
            </a:r>
          </a:p>
          <a:p>
            <a:pPr lvl="1"/>
            <a:r>
              <a:rPr lang="pt-BR" dirty="0"/>
              <a:t>Requisitos tem 3 tipos: Funcionais, Não-Funcionais e Restrições</a:t>
            </a:r>
          </a:p>
          <a:p>
            <a:pPr lvl="2"/>
            <a:r>
              <a:rPr lang="pt-BR" dirty="0"/>
              <a:t>Funcionais: Requisitos </a:t>
            </a:r>
            <a:r>
              <a:rPr lang="pt-BR" b="1" dirty="0"/>
              <a:t>do cliente</a:t>
            </a:r>
            <a:r>
              <a:rPr lang="pt-BR" dirty="0"/>
              <a:t> que devem ser atendidos</a:t>
            </a:r>
          </a:p>
          <a:p>
            <a:pPr lvl="2"/>
            <a:r>
              <a:rPr lang="pt-BR" dirty="0"/>
              <a:t>Não-Funcionais: Requisitos internos que devem ser atendidos para ser possível executar o projeto</a:t>
            </a:r>
          </a:p>
          <a:p>
            <a:pPr lvl="2"/>
            <a:r>
              <a:rPr lang="pt-BR" dirty="0"/>
              <a:t>Restrições: Requisitos que restringem outros. Por exemplo: “Usuários não poderão apagar sua conta sem antes entrar em contato conosco” – Isso será um requisito de restrição que restringe </a:t>
            </a:r>
          </a:p>
        </p:txBody>
      </p:sp>
    </p:spTree>
    <p:extLst>
      <p:ext uri="{BB962C8B-B14F-4D97-AF65-F5344CB8AC3E}">
        <p14:creationId xmlns:p14="http://schemas.microsoft.com/office/powerpoint/2010/main" val="35733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Áreas da Gestão contempladas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Gestão de Tempo</a:t>
            </a:r>
          </a:p>
          <a:p>
            <a:pPr lvl="1"/>
            <a:r>
              <a:rPr lang="pt-BR" dirty="0"/>
              <a:t>Tarefas terão um tempo proposto e uma forma de acompanhar o tempo trabalhado na mesma</a:t>
            </a:r>
          </a:p>
          <a:p>
            <a:r>
              <a:rPr lang="pt-BR" b="1" u="sng" dirty="0"/>
              <a:t>Gestão de Custo</a:t>
            </a:r>
          </a:p>
          <a:p>
            <a:pPr lvl="1"/>
            <a:r>
              <a:rPr lang="pt-BR" dirty="0"/>
              <a:t>Todos os profissionais terão custos por hora ou uso</a:t>
            </a:r>
          </a:p>
          <a:p>
            <a:pPr lvl="1"/>
            <a:r>
              <a:rPr lang="pt-BR" dirty="0"/>
              <a:t>Custo Real e Projetado do Projeto e de cada Requisito será calculado com base nas estimativas das tarefas, em quem está trabalhando, quanto foi trabalhado, etc.</a:t>
            </a:r>
          </a:p>
          <a:p>
            <a:pPr lvl="1"/>
            <a:r>
              <a:rPr lang="pt-BR" dirty="0"/>
              <a:t>Tarefas poderão ter custos associados a elas: </a:t>
            </a:r>
            <a:r>
              <a:rPr lang="pt-BR" i="1" dirty="0"/>
              <a:t>Compra de domínio, R$ 50</a:t>
            </a:r>
          </a:p>
          <a:p>
            <a:pPr lvl="1"/>
            <a:r>
              <a:rPr lang="pt-BR" dirty="0"/>
              <a:t>Registo de Custos avulsos: </a:t>
            </a:r>
            <a:r>
              <a:rPr lang="pt-BR" i="1" dirty="0"/>
              <a:t>Viagem para falar com clientes, R$ 1.000,00</a:t>
            </a:r>
          </a:p>
        </p:txBody>
      </p:sp>
    </p:spTree>
    <p:extLst>
      <p:ext uri="{BB962C8B-B14F-4D97-AF65-F5344CB8AC3E}">
        <p14:creationId xmlns:p14="http://schemas.microsoft.com/office/powerpoint/2010/main" val="26991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Áreas da Gestão contempladas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Gestão de Risco</a:t>
            </a:r>
          </a:p>
          <a:p>
            <a:pPr lvl="1"/>
            <a:r>
              <a:rPr lang="pt-BR" i="1" dirty="0"/>
              <a:t>Não é considerada um foco da ferramenta</a:t>
            </a:r>
          </a:p>
          <a:p>
            <a:pPr lvl="1"/>
            <a:r>
              <a:rPr lang="pt-BR" dirty="0"/>
              <a:t>Pequenos itens de auxílio poderão ser inclusos:</a:t>
            </a:r>
          </a:p>
          <a:p>
            <a:pPr lvl="2"/>
            <a:r>
              <a:rPr lang="pt-BR" dirty="0"/>
              <a:t>Requisitos poderão ser rotulados com um fator de risco e um fator de potencial de mudança, indicando o quão arriscado ou maleável é o requisito.</a:t>
            </a:r>
          </a:p>
          <a:p>
            <a:pPr lvl="2"/>
            <a:r>
              <a:rPr lang="pt-BR" dirty="0"/>
              <a:t>Uma ideia seria exibir um tempo médio de mudança para requisitos com mudanças frequentes: </a:t>
            </a:r>
            <a:r>
              <a:rPr lang="pt-BR" i="1" dirty="0"/>
              <a:t>“</a:t>
            </a:r>
            <a:r>
              <a:rPr lang="pt-BR" i="1" dirty="0">
                <a:solidFill>
                  <a:srgbClr val="C00000"/>
                </a:solidFill>
              </a:rPr>
              <a:t>(!)</a:t>
            </a:r>
            <a:r>
              <a:rPr lang="pt-BR" i="1" dirty="0"/>
              <a:t> Este requisito muda, em média, a cada X dias”</a:t>
            </a:r>
            <a:endParaRPr lang="pt-BR" dirty="0"/>
          </a:p>
          <a:p>
            <a:pPr lvl="2"/>
            <a:r>
              <a:rPr lang="pt-BR" dirty="0"/>
              <a:t>Tarefas podem ser rotuladas com um fator de dificuldade</a:t>
            </a:r>
          </a:p>
          <a:p>
            <a:r>
              <a:rPr lang="pt-BR" dirty="0"/>
              <a:t>Gestão de Qualidade</a:t>
            </a:r>
          </a:p>
          <a:p>
            <a:pPr lvl="1"/>
            <a:r>
              <a:rPr lang="pt-BR" i="1" dirty="0"/>
              <a:t>Não é considerada um foco da ferramenta</a:t>
            </a:r>
          </a:p>
          <a:p>
            <a:pPr lvl="1"/>
            <a:r>
              <a:rPr lang="pt-BR" dirty="0"/>
              <a:t>Requisitos poderão ter um checklist para homologação</a:t>
            </a:r>
          </a:p>
        </p:txBody>
      </p:sp>
    </p:spTree>
    <p:extLst>
      <p:ext uri="{BB962C8B-B14F-4D97-AF65-F5344CB8AC3E}">
        <p14:creationId xmlns:p14="http://schemas.microsoft.com/office/powerpoint/2010/main" val="14250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Ferramenta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Cadastram-se na ferramenta os envolvidos no Projeto</a:t>
            </a:r>
          </a:p>
          <a:p>
            <a:pPr lvl="1"/>
            <a:r>
              <a:rPr lang="pt-BR" dirty="0"/>
              <a:t>Opcionalmente o cliente pode ser cadastrado, para acompanhamento</a:t>
            </a:r>
          </a:p>
          <a:p>
            <a:r>
              <a:rPr lang="pt-BR" dirty="0"/>
              <a:t>Através do levantamento de Requisitos, os Requisitos levantados serão registrados</a:t>
            </a:r>
          </a:p>
          <a:p>
            <a:pPr lvl="1"/>
            <a:r>
              <a:rPr lang="pt-BR" dirty="0"/>
              <a:t>Cada Requisito obrigatoriamente deve conter documentos ou mídia que deixe claro quando e quem pediu aquele requisito;</a:t>
            </a:r>
          </a:p>
          <a:p>
            <a:pPr lvl="1"/>
            <a:r>
              <a:rPr lang="pt-BR" dirty="0"/>
              <a:t>Desenvolvedores podem marcar um requisito para revisão, dada uma justificativa: </a:t>
            </a:r>
            <a:r>
              <a:rPr lang="pt-BR" i="1" dirty="0"/>
              <a:t>“Aqui diz que o botão deve ser grande, mas em nenhum momento no áudio o cliente sequer falou disso, nem deixou implícito”</a:t>
            </a:r>
          </a:p>
          <a:p>
            <a:pPr lvl="1"/>
            <a:r>
              <a:rPr lang="pt-BR" dirty="0"/>
              <a:t>Versionamento de Requisito: Cada alteração cria uma versão do requisito</a:t>
            </a:r>
          </a:p>
        </p:txBody>
      </p:sp>
    </p:spTree>
    <p:extLst>
      <p:ext uri="{BB962C8B-B14F-4D97-AF65-F5344CB8AC3E}">
        <p14:creationId xmlns:p14="http://schemas.microsoft.com/office/powerpoint/2010/main" val="173070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Ferramenta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os Requisitos no Sistema, o líder do projeto criará tarefas que devem ser feitas para que o Requisito seja contemplado</a:t>
            </a:r>
          </a:p>
          <a:p>
            <a:r>
              <a:rPr lang="pt-BR" dirty="0"/>
              <a:t>Tarefas podem ou não serem vinculadas a um ou mais profissionais</a:t>
            </a:r>
          </a:p>
          <a:p>
            <a:pPr lvl="1"/>
            <a:r>
              <a:rPr lang="pt-BR" dirty="0"/>
              <a:t>Liberdade para uma metodologia mais livre onde cada desenvolvedor escolhe se vincular a uma ou outra</a:t>
            </a:r>
          </a:p>
          <a:p>
            <a:r>
              <a:rPr lang="pt-BR" dirty="0"/>
              <a:t>A qualquer momento o Projeto poderá ser Congelado</a:t>
            </a:r>
          </a:p>
          <a:p>
            <a:pPr lvl="1"/>
            <a:r>
              <a:rPr lang="pt-BR" dirty="0"/>
              <a:t>Em um projeto congelado Requisitos não poderão ser criados nem alterados</a:t>
            </a:r>
          </a:p>
          <a:p>
            <a:pPr lvl="1"/>
            <a:r>
              <a:rPr lang="pt-BR" dirty="0"/>
              <a:t>Funcionalidade para auxiliar metodologias Em Cascata</a:t>
            </a:r>
          </a:p>
        </p:txBody>
      </p:sp>
    </p:spTree>
    <p:extLst>
      <p:ext uri="{BB962C8B-B14F-4D97-AF65-F5344CB8AC3E}">
        <p14:creationId xmlns:p14="http://schemas.microsoft.com/office/powerpoint/2010/main" val="328173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Ferramenta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o cadastro das Tarefas, os profissionais vinculados a elas terão uma interface para iniciar, pausar e concluir o trabalho na Tarefa</a:t>
            </a:r>
          </a:p>
          <a:p>
            <a:r>
              <a:rPr lang="pt-BR" dirty="0"/>
              <a:t>Após a conclusão do trabalho, a tarefa irá aguardar a homologação pelo Líder de projeto e, se homologada, torna-se concluída</a:t>
            </a:r>
          </a:p>
          <a:p>
            <a:r>
              <a:rPr lang="pt-BR" dirty="0"/>
              <a:t>Quando todas as tarefas vinculadas a um Requisito estiverem concluídas, o Requisito vai para fase de homologação</a:t>
            </a:r>
          </a:p>
          <a:p>
            <a:pPr lvl="1"/>
            <a:r>
              <a:rPr lang="pt-BR" dirty="0"/>
              <a:t>Num cenário ideal o Cliente, Líder de Projeto e Profissionais envolvidos fariam a homologação</a:t>
            </a:r>
          </a:p>
          <a:p>
            <a:r>
              <a:rPr lang="pt-BR" dirty="0"/>
              <a:t>Caso seja homologado ou recusado, documentos de comprovação deverão ser apresentados</a:t>
            </a:r>
          </a:p>
        </p:txBody>
      </p:sp>
    </p:spTree>
    <p:extLst>
      <p:ext uri="{BB962C8B-B14F-4D97-AF65-F5344CB8AC3E}">
        <p14:creationId xmlns:p14="http://schemas.microsoft.com/office/powerpoint/2010/main" val="157212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Ferramenta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um Requisito não foi homologado, as tarefas relevantes serão reiniciadas e novas poderão aparecer</a:t>
            </a:r>
          </a:p>
          <a:p>
            <a:r>
              <a:rPr lang="pt-BR" dirty="0"/>
              <a:t>Considera-se que o projeto foi concluído quando todos os Requisitos forem concluídos e homologados</a:t>
            </a:r>
          </a:p>
        </p:txBody>
      </p:sp>
    </p:spTree>
    <p:extLst>
      <p:ext uri="{BB962C8B-B14F-4D97-AF65-F5344CB8AC3E}">
        <p14:creationId xmlns:p14="http://schemas.microsoft.com/office/powerpoint/2010/main" val="126834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791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XPTO Planning</vt:lpstr>
      <vt:lpstr>Introdução</vt:lpstr>
      <vt:lpstr>Áreas da Gestão contempladas</vt:lpstr>
      <vt:lpstr>Áreas da Gestão contempladas</vt:lpstr>
      <vt:lpstr>Áreas da Gestão contempladas</vt:lpstr>
      <vt:lpstr>Funcionamento da Ferramenta</vt:lpstr>
      <vt:lpstr>Funcionamento da Ferramenta</vt:lpstr>
      <vt:lpstr>Funcionamento da Ferramenta</vt:lpstr>
      <vt:lpstr>Funcionamento da Ferramenta</vt:lpstr>
      <vt:lpstr>Nossa Metodologia de Trabalho</vt:lpstr>
      <vt:lpstr>GG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XPTO Planning</dc:title>
  <dc:creator>Rafael g0dkar</dc:creator>
  <cp:lastModifiedBy>Rafael g0dkar</cp:lastModifiedBy>
  <cp:revision>43</cp:revision>
  <dcterms:created xsi:type="dcterms:W3CDTF">2016-07-29T13:27:24Z</dcterms:created>
  <dcterms:modified xsi:type="dcterms:W3CDTF">2016-07-29T15:39:55Z</dcterms:modified>
</cp:coreProperties>
</file>