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86af834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86af834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86af834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86af834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86af834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86af834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86af834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86af834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86af834f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86af834f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86af834f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86af834f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86af834f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86af834f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Channels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Gold B, Angus Kyle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distribution channels</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Distribution channels are all the different ways that a game could be put on a playable platform where the game could be obtained and played, by either buying it </a:t>
            </a:r>
            <a:r>
              <a:rPr lang="en"/>
              <a:t>digitally or getting a physical copy</a:t>
            </a:r>
            <a:r>
              <a:rPr lang="en"/>
              <a:t>.</a:t>
            </a:r>
            <a:endParaRPr/>
          </a:p>
          <a:p>
            <a:pPr indent="0" lvl="0" marL="0" rtl="0" algn="l">
              <a:spcBef>
                <a:spcPts val="1200"/>
              </a:spcBef>
              <a:spcAft>
                <a:spcPts val="0"/>
              </a:spcAft>
              <a:buNone/>
            </a:pPr>
            <a:r>
              <a:rPr lang="en"/>
              <a:t>Some of these different digital distribution channels are, for example:</a:t>
            </a:r>
            <a:endParaRPr/>
          </a:p>
          <a:p>
            <a:pPr indent="-311150" lvl="0" marL="457200" rtl="0" algn="l">
              <a:spcBef>
                <a:spcPts val="1200"/>
              </a:spcBef>
              <a:spcAft>
                <a:spcPts val="0"/>
              </a:spcAft>
              <a:buSzPts val="1300"/>
              <a:buChar char="●"/>
            </a:pPr>
            <a:r>
              <a:rPr lang="en"/>
              <a:t>Steam</a:t>
            </a:r>
            <a:endParaRPr/>
          </a:p>
          <a:p>
            <a:pPr indent="-311150" lvl="0" marL="457200" rtl="0" algn="l">
              <a:spcBef>
                <a:spcPts val="0"/>
              </a:spcBef>
              <a:spcAft>
                <a:spcPts val="0"/>
              </a:spcAft>
              <a:buSzPts val="1300"/>
              <a:buChar char="●"/>
            </a:pPr>
            <a:r>
              <a:rPr lang="en"/>
              <a:t>EA</a:t>
            </a:r>
            <a:endParaRPr/>
          </a:p>
          <a:p>
            <a:pPr indent="-311150" lvl="0" marL="457200" rtl="0" algn="l">
              <a:spcBef>
                <a:spcPts val="0"/>
              </a:spcBef>
              <a:spcAft>
                <a:spcPts val="0"/>
              </a:spcAft>
              <a:buSzPts val="1300"/>
              <a:buChar char="●"/>
            </a:pPr>
            <a:r>
              <a:rPr lang="en"/>
              <a:t>Epic Games</a:t>
            </a:r>
            <a:endParaRPr/>
          </a:p>
          <a:p>
            <a:pPr indent="-311150" lvl="0" marL="457200" rtl="0" algn="l">
              <a:spcBef>
                <a:spcPts val="0"/>
              </a:spcBef>
              <a:spcAft>
                <a:spcPts val="0"/>
              </a:spcAft>
              <a:buSzPts val="1300"/>
              <a:buChar char="●"/>
            </a:pPr>
            <a:r>
              <a:rPr lang="en"/>
              <a:t>Nintendo eShop</a:t>
            </a:r>
            <a:endParaRPr/>
          </a:p>
          <a:p>
            <a:pPr indent="-311150" lvl="0" marL="457200" rtl="0" algn="l">
              <a:spcBef>
                <a:spcPts val="0"/>
              </a:spcBef>
              <a:spcAft>
                <a:spcPts val="0"/>
              </a:spcAft>
              <a:buSzPts val="1300"/>
              <a:buChar char="●"/>
            </a:pPr>
            <a:r>
              <a:rPr lang="en"/>
              <a:t>Etc.</a:t>
            </a:r>
            <a:endParaRPr/>
          </a:p>
          <a:p>
            <a:pPr indent="0" lvl="0" marL="0" rtl="0" algn="l">
              <a:spcBef>
                <a:spcPts val="1200"/>
              </a:spcBef>
              <a:spcAft>
                <a:spcPts val="0"/>
              </a:spcAft>
              <a:buNone/>
            </a:pPr>
            <a:r>
              <a:rPr lang="en"/>
              <a:t>Examples of physical digital distribution channels are:</a:t>
            </a:r>
            <a:endParaRPr/>
          </a:p>
          <a:p>
            <a:pPr indent="-311150" lvl="0" marL="457200" rtl="0" algn="l">
              <a:spcBef>
                <a:spcPts val="1200"/>
              </a:spcBef>
              <a:spcAft>
                <a:spcPts val="0"/>
              </a:spcAft>
              <a:buSzPts val="1300"/>
              <a:buChar char="●"/>
            </a:pPr>
            <a:r>
              <a:rPr lang="en"/>
              <a:t>Nintendo game discs/carts</a:t>
            </a:r>
            <a:endParaRPr/>
          </a:p>
          <a:p>
            <a:pPr indent="-311150" lvl="0" marL="457200" rtl="0" algn="l">
              <a:spcBef>
                <a:spcPts val="0"/>
              </a:spcBef>
              <a:spcAft>
                <a:spcPts val="0"/>
              </a:spcAft>
              <a:buSzPts val="1300"/>
              <a:buChar char="●"/>
            </a:pPr>
            <a:r>
              <a:rPr lang="en"/>
              <a:t>Xbox game </a:t>
            </a:r>
            <a:r>
              <a:rPr lang="en"/>
              <a:t>discs</a:t>
            </a:r>
            <a:endParaRPr/>
          </a:p>
          <a:p>
            <a:pPr indent="-311150" lvl="0" marL="457200" rtl="0" algn="l">
              <a:spcBef>
                <a:spcPts val="0"/>
              </a:spcBef>
              <a:spcAft>
                <a:spcPts val="0"/>
              </a:spcAft>
              <a:buSzPts val="1300"/>
              <a:buChar char="●"/>
            </a:pPr>
            <a:r>
              <a:rPr lang="en"/>
              <a:t>Playstation game discs</a:t>
            </a:r>
            <a:endParaRPr/>
          </a:p>
          <a:p>
            <a:pPr indent="-311150" lvl="0" marL="457200" rtl="0" algn="l">
              <a:spcBef>
                <a:spcPts val="0"/>
              </a:spcBef>
              <a:spcAft>
                <a:spcPts val="0"/>
              </a:spcAft>
              <a:buSzPts val="1300"/>
              <a:buChar char="●"/>
            </a:pPr>
            <a:r>
              <a:rPr lang="en"/>
              <a:t>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expensive are all of these channels?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you are able to put a game onto a distribution channel, there is a good chance that it will cost you some money.</a:t>
            </a:r>
            <a:endParaRPr/>
          </a:p>
          <a:p>
            <a:pPr indent="0" lvl="0" marL="0" rtl="0" algn="l">
              <a:spcBef>
                <a:spcPts val="1200"/>
              </a:spcBef>
              <a:spcAft>
                <a:spcPts val="0"/>
              </a:spcAft>
              <a:buNone/>
            </a:pPr>
            <a:r>
              <a:rPr lang="en"/>
              <a:t>The costs for all of the shown channels are:</a:t>
            </a:r>
            <a:endParaRPr/>
          </a:p>
          <a:p>
            <a:pPr indent="-311150" lvl="0" marL="457200" rtl="0" algn="l">
              <a:spcBef>
                <a:spcPts val="1200"/>
              </a:spcBef>
              <a:spcAft>
                <a:spcPts val="0"/>
              </a:spcAft>
              <a:buSzPts val="1300"/>
              <a:buChar char="●"/>
            </a:pPr>
            <a:r>
              <a:rPr lang="en"/>
              <a:t>Steam - $100 per game</a:t>
            </a:r>
            <a:endParaRPr/>
          </a:p>
          <a:p>
            <a:pPr indent="-311150" lvl="0" marL="457200" rtl="0" algn="l">
              <a:spcBef>
                <a:spcPts val="0"/>
              </a:spcBef>
              <a:spcAft>
                <a:spcPts val="0"/>
              </a:spcAft>
              <a:buSzPts val="1300"/>
              <a:buChar char="●"/>
            </a:pPr>
            <a:r>
              <a:rPr lang="en"/>
              <a:t>EA - $6~$120 per game</a:t>
            </a:r>
            <a:endParaRPr/>
          </a:p>
          <a:p>
            <a:pPr indent="-311150" lvl="0" marL="457200" rtl="0" algn="l">
              <a:spcBef>
                <a:spcPts val="0"/>
              </a:spcBef>
              <a:spcAft>
                <a:spcPts val="0"/>
              </a:spcAft>
              <a:buSzPts val="1300"/>
              <a:buChar char="●"/>
            </a:pPr>
            <a:r>
              <a:rPr lang="en"/>
              <a:t>Epic games - $100 per game</a:t>
            </a:r>
            <a:endParaRPr/>
          </a:p>
          <a:p>
            <a:pPr indent="-311150" lvl="0" marL="457200" rtl="0" algn="l">
              <a:spcBef>
                <a:spcPts val="0"/>
              </a:spcBef>
              <a:spcAft>
                <a:spcPts val="0"/>
              </a:spcAft>
              <a:buSzPts val="1300"/>
              <a:buChar char="●"/>
            </a:pPr>
            <a:r>
              <a:rPr lang="en"/>
              <a:t>Nintendo eShop - $450 one time payment</a:t>
            </a:r>
            <a:endParaRPr/>
          </a:p>
          <a:p>
            <a:pPr indent="0" lvl="0" marL="0" rtl="0" algn="l">
              <a:spcBef>
                <a:spcPts val="1200"/>
              </a:spcBef>
              <a:spcAft>
                <a:spcPts val="1200"/>
              </a:spcAft>
              <a:buNone/>
            </a:pPr>
            <a:r>
              <a:rPr lang="en"/>
              <a:t>When you want to make a lot of games on some of these platforms, it can amount to a lot of money to put them all on these platforms, but some platforms, like the Nintendo eShop, make a very expensive one-time payment, </a:t>
            </a:r>
            <a:r>
              <a:rPr lang="en"/>
              <a:t>than you never have to pay anymore money.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and cons of making digital games</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11150" lvl="0" marL="457200" rtl="0" algn="l">
              <a:spcBef>
                <a:spcPts val="1200"/>
              </a:spcBef>
              <a:spcAft>
                <a:spcPts val="0"/>
              </a:spcAft>
              <a:buSzPts val="1300"/>
              <a:buChar char="●"/>
            </a:pPr>
            <a:r>
              <a:rPr lang="en"/>
              <a:t>You can make and </a:t>
            </a:r>
            <a:r>
              <a:rPr lang="en"/>
              <a:t>apply</a:t>
            </a:r>
            <a:r>
              <a:rPr lang="en"/>
              <a:t> any amount of games to any platform you wish</a:t>
            </a:r>
            <a:endParaRPr/>
          </a:p>
          <a:p>
            <a:pPr indent="-311150" lvl="0" marL="457200" rtl="0" algn="l">
              <a:spcBef>
                <a:spcPts val="0"/>
              </a:spcBef>
              <a:spcAft>
                <a:spcPts val="0"/>
              </a:spcAft>
              <a:buSzPts val="1300"/>
              <a:buChar char="●"/>
            </a:pPr>
            <a:r>
              <a:rPr lang="en"/>
              <a:t>It is easier to share your games</a:t>
            </a:r>
            <a:endParaRPr/>
          </a:p>
          <a:p>
            <a:pPr indent="-311150" lvl="0" marL="457200" rtl="0" algn="l">
              <a:spcBef>
                <a:spcPts val="0"/>
              </a:spcBef>
              <a:spcAft>
                <a:spcPts val="0"/>
              </a:spcAft>
              <a:buSzPts val="1300"/>
              <a:buChar char="●"/>
            </a:pPr>
            <a:r>
              <a:rPr lang="en"/>
              <a:t>You are able to connect </a:t>
            </a:r>
            <a:endParaRPr/>
          </a:p>
          <a:p>
            <a:pPr indent="-311150" lvl="0" marL="457200" rtl="0" algn="l">
              <a:spcBef>
                <a:spcPts val="0"/>
              </a:spcBef>
              <a:spcAft>
                <a:spcPts val="0"/>
              </a:spcAft>
              <a:buSzPts val="1300"/>
              <a:buChar char="●"/>
            </a:pPr>
            <a:r>
              <a:rPr lang="en"/>
              <a:t>Skill enhancement</a:t>
            </a:r>
            <a:endParaRPr/>
          </a:p>
          <a:p>
            <a:pPr indent="-311150" lvl="0" marL="457200" rtl="0" algn="l">
              <a:spcBef>
                <a:spcPts val="0"/>
              </a:spcBef>
              <a:spcAft>
                <a:spcPts val="0"/>
              </a:spcAft>
              <a:buSzPts val="1300"/>
              <a:buChar char="●"/>
            </a:pPr>
            <a:r>
              <a:rPr lang="en"/>
              <a:t>Independence</a:t>
            </a:r>
            <a:r>
              <a:rPr lang="en"/>
              <a:t> </a:t>
            </a:r>
            <a:endParaRPr/>
          </a:p>
          <a:p>
            <a:pPr indent="0" lvl="0" marL="0" rtl="0" algn="l">
              <a:spcBef>
                <a:spcPts val="1200"/>
              </a:spcBef>
              <a:spcAft>
                <a:spcPts val="1200"/>
              </a:spcAft>
              <a:buNone/>
            </a:pPr>
            <a:r>
              <a:t/>
            </a:r>
            <a:endParaRPr/>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311150" lvl="0" marL="457200" rtl="0" algn="l">
              <a:spcBef>
                <a:spcPts val="1200"/>
              </a:spcBef>
              <a:spcAft>
                <a:spcPts val="0"/>
              </a:spcAft>
              <a:buSzPts val="1300"/>
              <a:buChar char="●"/>
            </a:pPr>
            <a:r>
              <a:rPr lang="en"/>
              <a:t>Every </a:t>
            </a:r>
            <a:r>
              <a:rPr lang="en"/>
              <a:t>platform</a:t>
            </a:r>
            <a:r>
              <a:rPr lang="en"/>
              <a:t> has a specific price to pay if you want to put a game on it</a:t>
            </a:r>
            <a:endParaRPr/>
          </a:p>
          <a:p>
            <a:pPr indent="-311150" lvl="0" marL="457200" rtl="0" algn="l">
              <a:spcBef>
                <a:spcPts val="0"/>
              </a:spcBef>
              <a:spcAft>
                <a:spcPts val="0"/>
              </a:spcAft>
              <a:buSzPts val="1300"/>
              <a:buChar char="●"/>
            </a:pPr>
            <a:r>
              <a:rPr lang="en"/>
              <a:t>Easy for people to recode </a:t>
            </a:r>
            <a:r>
              <a:rPr lang="en"/>
              <a:t>the</a:t>
            </a:r>
            <a:r>
              <a:rPr lang="en"/>
              <a:t> game into their own </a:t>
            </a:r>
            <a:endParaRPr/>
          </a:p>
          <a:p>
            <a:pPr indent="-311150" lvl="0" marL="457200" rtl="0" algn="l">
              <a:spcBef>
                <a:spcPts val="0"/>
              </a:spcBef>
              <a:spcAft>
                <a:spcPts val="0"/>
              </a:spcAft>
              <a:buSzPts val="1300"/>
              <a:buChar char="●"/>
            </a:pPr>
            <a:r>
              <a:rPr lang="en"/>
              <a:t>Online </a:t>
            </a:r>
            <a:r>
              <a:rPr lang="en"/>
              <a:t>harassment</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streaming services</a:t>
            </a:r>
            <a:endParaRPr/>
          </a:p>
        </p:txBody>
      </p:sp>
      <p:sp>
        <p:nvSpPr>
          <p:cNvPr id="90" name="Google Shape;90;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Streaming services are places that you can both play games and watch games be played. This can allow you to put a game out there by making videos of that game, or having others play the game. These can be very good as you don’t need to have anything huge to seriously make it out there, but you will need to make a name for yourself or make yourself known to have any success. These services can also get you more games if you subscribe to them, which allows you to put a game you want people to know onto that service that others subscribe to.</a:t>
            </a:r>
            <a:endParaRPr/>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of streaming services:</a:t>
            </a:r>
            <a:endParaRPr/>
          </a:p>
          <a:p>
            <a:pPr indent="-311150" lvl="0" marL="457200" rtl="0" algn="l">
              <a:spcBef>
                <a:spcPts val="1200"/>
              </a:spcBef>
              <a:spcAft>
                <a:spcPts val="0"/>
              </a:spcAft>
              <a:buSzPts val="1300"/>
              <a:buChar char="●"/>
            </a:pPr>
            <a:r>
              <a:rPr lang="en"/>
              <a:t>GeForce Now</a:t>
            </a:r>
            <a:endParaRPr/>
          </a:p>
          <a:p>
            <a:pPr indent="-311150" lvl="0" marL="457200" rtl="0" algn="l">
              <a:spcBef>
                <a:spcPts val="0"/>
              </a:spcBef>
              <a:spcAft>
                <a:spcPts val="0"/>
              </a:spcAft>
              <a:buSzPts val="1300"/>
              <a:buChar char="●"/>
            </a:pPr>
            <a:r>
              <a:rPr lang="en"/>
              <a:t>Xbox Game Pass</a:t>
            </a:r>
            <a:endParaRPr/>
          </a:p>
          <a:p>
            <a:pPr indent="-311150" lvl="0" marL="457200" rtl="0" algn="l">
              <a:spcBef>
                <a:spcPts val="0"/>
              </a:spcBef>
              <a:spcAft>
                <a:spcPts val="0"/>
              </a:spcAft>
              <a:buSzPts val="1300"/>
              <a:buChar char="●"/>
            </a:pPr>
            <a:r>
              <a:rPr lang="en"/>
              <a:t>PS Plus</a:t>
            </a:r>
            <a:endParaRPr/>
          </a:p>
          <a:p>
            <a:pPr indent="-311150" lvl="0" marL="457200" rtl="0" algn="l">
              <a:spcBef>
                <a:spcPts val="0"/>
              </a:spcBef>
              <a:spcAft>
                <a:spcPts val="0"/>
              </a:spcAft>
              <a:buSzPts val="1300"/>
              <a:buChar char="●"/>
            </a:pPr>
            <a:r>
              <a:rPr lang="en"/>
              <a:t>Nintendo Switch Online</a:t>
            </a:r>
            <a:endParaRPr/>
          </a:p>
          <a:p>
            <a:pPr indent="-311150" lvl="0" marL="457200" rtl="0" algn="l">
              <a:spcBef>
                <a:spcPts val="0"/>
              </a:spcBef>
              <a:spcAft>
                <a:spcPts val="0"/>
              </a:spcAft>
              <a:buSzPts val="1300"/>
              <a:buChar char="●"/>
            </a:pPr>
            <a:r>
              <a:rPr lang="en"/>
              <a:t>Twitch</a:t>
            </a:r>
            <a:endParaRPr/>
          </a:p>
          <a:p>
            <a:pPr indent="-311150" lvl="0" marL="457200" rtl="0" algn="l">
              <a:spcBef>
                <a:spcPts val="0"/>
              </a:spcBef>
              <a:spcAft>
                <a:spcPts val="0"/>
              </a:spcAft>
              <a:buSzPts val="1300"/>
              <a:buChar char="●"/>
            </a:pPr>
            <a:r>
              <a:rPr lang="en"/>
              <a:t>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Game platform differences and similarities</a:t>
            </a:r>
            <a:endParaRPr/>
          </a:p>
        </p:txBody>
      </p:sp>
      <p:sp>
        <p:nvSpPr>
          <p:cNvPr id="97" name="Google Shape;97;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Differences: </a:t>
            </a:r>
            <a:endParaRPr/>
          </a:p>
          <a:p>
            <a:pPr indent="-311150" lvl="0" marL="457200" rtl="0" algn="l">
              <a:spcBef>
                <a:spcPts val="1200"/>
              </a:spcBef>
              <a:spcAft>
                <a:spcPts val="0"/>
              </a:spcAft>
              <a:buSzPts val="1300"/>
              <a:buChar char="●"/>
            </a:pPr>
            <a:r>
              <a:rPr lang="en"/>
              <a:t>Some games are limited to being on one platform only (like some Steam games)</a:t>
            </a:r>
            <a:endParaRPr/>
          </a:p>
          <a:p>
            <a:pPr indent="-311150" lvl="0" marL="457200" rtl="0" algn="l">
              <a:spcBef>
                <a:spcPts val="0"/>
              </a:spcBef>
              <a:spcAft>
                <a:spcPts val="0"/>
              </a:spcAft>
              <a:buSzPts val="1300"/>
              <a:buChar char="●"/>
            </a:pPr>
            <a:r>
              <a:rPr lang="en"/>
              <a:t>Some games need to be changed in multiple ways, like dynamics or game engine, just so it can work on other platforms</a:t>
            </a:r>
            <a:endParaRPr/>
          </a:p>
        </p:txBody>
      </p:sp>
      <p:sp>
        <p:nvSpPr>
          <p:cNvPr id="98" name="Google Shape;98;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Similarities: </a:t>
            </a:r>
            <a:endParaRPr/>
          </a:p>
          <a:p>
            <a:pPr indent="-311150" lvl="0" marL="457200" rtl="0" algn="l">
              <a:spcBef>
                <a:spcPts val="1200"/>
              </a:spcBef>
              <a:spcAft>
                <a:spcPts val="0"/>
              </a:spcAft>
              <a:buSzPts val="1300"/>
              <a:buChar char="●"/>
            </a:pPr>
            <a:r>
              <a:rPr lang="en"/>
              <a:t>Game libraries don’t usually have a limit, so in most game platforms that allow all kinds of different games, you could get as much as you want, but be aware that it will take a lot of data.</a:t>
            </a:r>
            <a:endParaRPr/>
          </a:p>
          <a:p>
            <a:pPr indent="-311150" lvl="0" marL="457200" rtl="0" algn="l">
              <a:spcBef>
                <a:spcPts val="0"/>
              </a:spcBef>
              <a:spcAft>
                <a:spcPts val="0"/>
              </a:spcAft>
              <a:buSzPts val="1300"/>
              <a:buChar char="●"/>
            </a:pPr>
            <a:r>
              <a:rPr lang="en"/>
              <a:t>There are some game platforms that are cross platform, like Steam or Xbox, where you can play those games on PC, Mac, and on consoles, like the Xbox or Steam Deck.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Store </a:t>
            </a:r>
            <a:r>
              <a:rPr lang="en"/>
              <a:t>compatibility</a:t>
            </a:r>
            <a:endParaRPr/>
          </a:p>
        </p:txBody>
      </p:sp>
      <p:sp>
        <p:nvSpPr>
          <p:cNvPr id="104" name="Google Shape;104;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We are thinking that our game will be available to PC/computer devices with a keyboard, and it will make it available to the Microsoft store, or to other platforms.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Game </a:t>
            </a:r>
            <a:r>
              <a:rPr lang="en" sz="1800"/>
              <a:t>platforms</a:t>
            </a:r>
            <a:r>
              <a:rPr lang="en" sz="1800"/>
              <a:t> and different distribution channels are the real only way to play, make, stream, watch, or do more with any game you want. These channels have a lot of their good things and bad things, good like being able to make and play as many games as you really want, and bad like how expensive some of these games can be made to be, but the real goal of making games is to have the player enjoy what they are doing.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