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Отчёт. Задача Мюнгхаузена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Голубев Иван, БПМ-22-1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9617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Функция 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is_kers_collision</a:t>
            </a:r>
            <a:r>
              <a:rPr b="1"/>
              <a:t>()</a:t>
            </a:r>
            <a:endParaRPr b="1"/>
          </a:p>
        </p:txBody>
      </p:sp>
      <p:sp>
        <p:nvSpPr>
          <p:cNvPr id="5713410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Возвращает булево значение. Проверяет, пересекутся ли траектории ядер — если нет, то искать скорость нет смысла.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7047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Функция 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get_coords</a:t>
            </a:r>
            <a:r>
              <a:rPr b="1"/>
              <a:t>()</a:t>
            </a:r>
            <a:endParaRPr b="1"/>
          </a:p>
        </p:txBody>
      </p:sp>
      <p:sp>
        <p:nvSpPr>
          <p:cNvPr id="18342227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Возвращает координаты ядер каждый момент до столкновения (затем они записываются в output.csv), необходима для рисования графиков.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78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Основной цикл</a:t>
            </a:r>
            <a:endParaRPr/>
          </a:p>
        </p:txBody>
      </p:sp>
      <p:sp>
        <p:nvSpPr>
          <p:cNvPr id="73053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Перебираем возможные координаты скорости второго ядра (вложенный цикл по x и y). Если координаты ядер для данной скорости пересекаются, то выводим смоделированные координаты. И так для каждой подходящей скорости. Нашли следующие возможные: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(4, 10), (7, 10), (9, 10).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4490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(4, 10)</a:t>
            </a:r>
            <a:endParaRPr/>
          </a:p>
        </p:txBody>
      </p:sp>
      <p:sp>
        <p:nvSpPr>
          <p:cNvPr id="4126423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609714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8" y="1485106"/>
            <a:ext cx="8946444" cy="503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3048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(7, 10)</a:t>
            </a:r>
            <a:endParaRPr/>
          </a:p>
        </p:txBody>
      </p:sp>
      <p:sp>
        <p:nvSpPr>
          <p:cNvPr id="20835055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91261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89821" y="1572087"/>
            <a:ext cx="8710104" cy="4899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8530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График для (9, 10)</a:t>
            </a:r>
            <a:endParaRPr/>
          </a:p>
        </p:txBody>
      </p:sp>
      <p:sp>
        <p:nvSpPr>
          <p:cNvPr id="18764633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771165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8" y="1590582"/>
            <a:ext cx="8761727" cy="4928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215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Прочие случаи</a:t>
            </a:r>
            <a:endParaRPr/>
          </a:p>
        </p:txBody>
      </p:sp>
      <p:sp>
        <p:nvSpPr>
          <p:cNvPr id="20083467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Функция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is_kers_collision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регулирует, пересекутся ли траектории ядер. Для: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 ядра летят в противоположные стороны;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 ядра не пересекаются;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 пушки в одном месте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 имеем значение false.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2022-12-18T15:55:14Z</dcterms:modified>
  <cp:category/>
  <cp:contentStatus/>
  <cp:version/>
</cp:coreProperties>
</file>