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	</a:t>
            </a:r>
            <a:fld id="{F8E3F0E9-0FC2-4DDE-87CF-3BA6A04EA4CC}" type="slidenum">
              <a:rPr lang="ru-RU"/>
              <a:t/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Отчёт. Задача Мюнгхаузена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Голубев Иван, БПМ-22-1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8530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График для (9, 10)</a:t>
            </a:r>
            <a:endParaRPr/>
          </a:p>
        </p:txBody>
      </p:sp>
      <p:sp>
        <p:nvSpPr>
          <p:cNvPr id="18764633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771165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8198" y="1590582"/>
            <a:ext cx="8761727" cy="4928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8571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Постановка задачи.</a:t>
            </a:r>
            <a:endParaRPr/>
          </a:p>
        </p:txBody>
      </p:sp>
      <p:sp>
        <p:nvSpPr>
          <p:cNvPr id="127686726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Нам даны положения двух артиллерийских орудий (cannon 1 и cannon 2) и скорость ядра первого. Стреляет первая пушка. Ориентируясь на звук (имеем задержку по времени), выстреливает вторая — так, чтобы ядра столкнулись и барон Мюнгхаузен успел перелезть с одного на другое (делает это он мгновенно).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Найти необходимую скорость второго ядра.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6972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Структура Rdec2D (вектор)</a:t>
            </a:r>
            <a:endParaRPr/>
          </a:p>
        </p:txBody>
      </p:sp>
      <p:sp>
        <p:nvSpPr>
          <p:cNvPr id="3755010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Реализация геометрического вектора. Методы:</a:t>
            </a:r>
            <a:endParaRPr/>
          </a:p>
          <a:p>
            <a:pPr>
              <a:defRPr/>
            </a:pPr>
            <a:r>
              <a:rPr/>
              <a:t>Вывод;</a:t>
            </a:r>
            <a:endParaRPr/>
          </a:p>
          <a:p>
            <a:pPr>
              <a:defRPr/>
            </a:pPr>
            <a:r>
              <a:rPr/>
              <a:t>Сложение и вычитание с другими векторами;</a:t>
            </a:r>
            <a:endParaRPr/>
          </a:p>
          <a:p>
            <a:pPr>
              <a:defRPr/>
            </a:pPr>
            <a:r>
              <a:rPr/>
              <a:t>Умножение и деление на скаляр.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Поля (двумерный вектор):</a:t>
            </a:r>
            <a:endParaRPr/>
          </a:p>
          <a:p>
            <a:pPr>
              <a:defRPr/>
            </a:pPr>
            <a:r>
              <a:rPr/>
              <a:t>X, координата по оси абсцисс;</a:t>
            </a:r>
            <a:endParaRPr/>
          </a:p>
          <a:p>
            <a:pPr>
              <a:defRPr/>
            </a:pPr>
            <a:r>
              <a:rPr/>
              <a:t>Y, координата по оси ординат.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6001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Структура State</a:t>
            </a:r>
            <a:endParaRPr/>
          </a:p>
        </p:txBody>
      </p:sp>
      <p:sp>
        <p:nvSpPr>
          <p:cNvPr id="142373772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Совокупность сил, действующих на каждое орудие. Поля:</a:t>
            </a:r>
            <a:endParaRPr sz="2800"/>
          </a:p>
          <a:p>
            <a:pPr>
              <a:defRPr/>
            </a:pPr>
            <a:r>
              <a:rPr/>
              <a:t>Ускорение свободного падения (действует на ядро);</a:t>
            </a:r>
            <a:endParaRPr/>
          </a:p>
          <a:p>
            <a:pPr>
              <a:defRPr/>
            </a:pPr>
            <a:r>
              <a:rPr/>
              <a:t>Скорость ядра;</a:t>
            </a:r>
            <a:endParaRPr/>
          </a:p>
          <a:p>
            <a:pPr>
              <a:defRPr/>
            </a:pPr>
            <a:r>
              <a:rPr/>
              <a:t>Радиус-вектор (расположение артиллерийского орудия): началом системы координат будем считать 1 пушку, тогда её радиус-вектор является нулевым.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9617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Функция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is_kers_collision</a:t>
            </a:r>
            <a:r>
              <a:rPr/>
              <a:t>()</a:t>
            </a:r>
            <a:endParaRPr/>
          </a:p>
        </p:txBody>
      </p:sp>
      <p:sp>
        <p:nvSpPr>
          <p:cNvPr id="5713410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Возвращает булево значение. Проверяет, пересекутся ли траектории ядер — если нет, то искать скорость нет смысла.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07047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Функция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get_coords</a:t>
            </a:r>
            <a:r>
              <a:rPr/>
              <a:t>()</a:t>
            </a:r>
            <a:endParaRPr/>
          </a:p>
        </p:txBody>
      </p:sp>
      <p:sp>
        <p:nvSpPr>
          <p:cNvPr id="183422274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Возвращает координаты ядер каждый момент до столкновения (затем они записываются в output.csv), необходима для рисования графиков.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8784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Основной цикл</a:t>
            </a:r>
            <a:endParaRPr/>
          </a:p>
        </p:txBody>
      </p:sp>
      <p:sp>
        <p:nvSpPr>
          <p:cNvPr id="730537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Перебираем возможные координаты скорости второго ядра (вложенный цикл по x и y). Если координаты ядер для данной скорости пересекаются, то выводим смоделированные координаты. И так для каждой подходящей скорости. Нашли следующие возможные: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(4, 10), (7, 10), (9, 10).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14490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График для (4, 10)</a:t>
            </a:r>
            <a:endParaRPr/>
          </a:p>
        </p:txBody>
      </p:sp>
      <p:sp>
        <p:nvSpPr>
          <p:cNvPr id="41264232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609714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8198" y="1485106"/>
            <a:ext cx="8946444" cy="5032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3048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График для (7, 10)</a:t>
            </a:r>
            <a:endParaRPr/>
          </a:p>
        </p:txBody>
      </p:sp>
      <p:sp>
        <p:nvSpPr>
          <p:cNvPr id="20835055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91261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89821" y="1572087"/>
            <a:ext cx="8710104" cy="4899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2022-12-10T14:31:06Z</dcterms:modified>
  <cp:category/>
  <cp:contentStatus/>
  <cp:version/>
</cp:coreProperties>
</file>