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dirty="0"/>
              <a:pPr/>
              <a:t>6/26/2020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6DFF08F-DC6B-4601-B491-B0F83F6DD2DA}" type="datetimeFigureOut">
              <a:rPr lang="en-US" dirty="0"/>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6/26/2020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smtClean="0"/>
              <a:t>Образец заголовка</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6DFF08F-DC6B-4601-B491-B0F83F6DD2DA}" type="datetimeFigureOut">
              <a:rPr lang="en-US" dirty="0"/>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6DFF08F-DC6B-4601-B491-B0F83F6DD2DA}" type="datetimeFigureOut">
              <a:rPr lang="en-US" dirty="0"/>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96DFF08F-DC6B-4601-B491-B0F83F6DD2DA}" type="datetimeFigureOut">
              <a:rPr lang="en-US" dirty="0"/>
              <a:pPr/>
              <a:t>6/26/2020</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09980" y="3229232"/>
            <a:ext cx="9966960" cy="461319"/>
          </a:xfrm>
        </p:spPr>
        <p:txBody>
          <a:bodyPr>
            <a:normAutofit/>
          </a:bodyPr>
          <a:lstStyle/>
          <a:p>
            <a:r>
              <a:rPr lang="ru-RU" sz="1800" b="0" dirty="0" smtClean="0"/>
              <a:t>Тема Курсового проектирования: Похоронное </a:t>
            </a:r>
            <a:r>
              <a:rPr lang="ru-RU" sz="1800" b="0" dirty="0" err="1" smtClean="0"/>
              <a:t>БЮро</a:t>
            </a:r>
            <a:endParaRPr lang="ru-RU" sz="1800" b="0" dirty="0"/>
          </a:p>
        </p:txBody>
      </p:sp>
      <p:sp>
        <p:nvSpPr>
          <p:cNvPr id="3" name="Подзаголовок 2"/>
          <p:cNvSpPr>
            <a:spLocks noGrp="1"/>
          </p:cNvSpPr>
          <p:nvPr>
            <p:ph type="subTitle" idx="1"/>
          </p:nvPr>
        </p:nvSpPr>
        <p:spPr/>
        <p:txBody>
          <a:bodyPr numCol="1"/>
          <a:lstStyle/>
          <a:p>
            <a:pPr algn="r"/>
            <a:r>
              <a:rPr lang="ru-RU" dirty="0" smtClean="0"/>
              <a:t>Автор работы: Муханов А.Ю. </a:t>
            </a:r>
          </a:p>
          <a:p>
            <a:pPr algn="r"/>
            <a:r>
              <a:rPr lang="ru-RU" dirty="0" smtClean="0"/>
              <a:t>Руководитель: Андрианова Ю.С.</a:t>
            </a:r>
            <a:endParaRPr lang="ru-RU" dirty="0"/>
          </a:p>
        </p:txBody>
      </p:sp>
    </p:spTree>
    <p:extLst>
      <p:ext uri="{BB962C8B-B14F-4D97-AF65-F5344CB8AC3E}">
        <p14:creationId xmlns:p14="http://schemas.microsoft.com/office/powerpoint/2010/main" val="268879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8411" y="428368"/>
            <a:ext cx="10450109" cy="1537592"/>
          </a:xfrm>
        </p:spPr>
        <p:txBody>
          <a:bodyPr>
            <a:normAutofit/>
          </a:bodyPr>
          <a:lstStyle/>
          <a:p>
            <a:r>
              <a:rPr lang="ru-RU" sz="2800" dirty="0" smtClean="0"/>
              <a:t>Введение</a:t>
            </a:r>
            <a:endParaRPr lang="ru-RU" sz="2800" dirty="0"/>
          </a:p>
        </p:txBody>
      </p:sp>
      <p:sp>
        <p:nvSpPr>
          <p:cNvPr id="3" name="Объект 2"/>
          <p:cNvSpPr>
            <a:spLocks noGrp="1"/>
          </p:cNvSpPr>
          <p:nvPr>
            <p:ph idx="1"/>
          </p:nvPr>
        </p:nvSpPr>
        <p:spPr>
          <a:xfrm>
            <a:off x="568411" y="1965960"/>
            <a:ext cx="10450109" cy="4038600"/>
          </a:xfrm>
        </p:spPr>
        <p:txBody>
          <a:bodyPr>
            <a:normAutofit/>
          </a:bodyPr>
          <a:lstStyle/>
          <a:p>
            <a:r>
              <a:rPr lang="ru-RU" sz="1400" dirty="0"/>
              <a:t>Любая финансовая деятельность нуждается в упорядочивании и постоянном контроле. </a:t>
            </a:r>
            <a:r>
              <a:rPr lang="ru-RU" sz="1400" b="1" dirty="0"/>
              <a:t>Ритуальная отрасль</a:t>
            </a:r>
            <a:r>
              <a:rPr lang="ru-RU" sz="1400" dirty="0"/>
              <a:t> – не исключение. Динамично развивающийся рынок этой сферы включает в себя большой ассортимент предложений. Современный подход к автоматизации позволяет достигнуть высоких результатов, эффективности и структурированности. Отсутствие упорядоченности создает хаос, поэтому тем, кто уже использовал в своей работе эти новшества, сложно представить рабочий процесс без них. Ознакомиться с многообразием полезных возможностей </a:t>
            </a:r>
            <a:r>
              <a:rPr lang="ru-RU" sz="1400" b="1" dirty="0"/>
              <a:t>ритуальной программы</a:t>
            </a:r>
            <a:r>
              <a:rPr lang="ru-RU" sz="1400" dirty="0"/>
              <a:t> можно только на личном примере. Консервативный подход с использованием таблиц </a:t>
            </a:r>
            <a:r>
              <a:rPr lang="ru-RU" sz="1400" dirty="0" err="1"/>
              <a:t>Excel</a:t>
            </a:r>
            <a:r>
              <a:rPr lang="ru-RU" sz="1400" dirty="0"/>
              <a:t> давно признан неэффективным. Структура и удобство этой программы устарела, взамен появляются новые программные продукты. На базе новых систем возможно создание удобного мобильного предложения для ритуальных агентов. Оторванность от рабочего стационарного места компенсируется техническими инновациями. Агент на выезде может получать сообщения напрямую из офиса, а его работа может координироваться другим сотрудником. Владелец агентства также получает преимущество, всегда зная, где находятся штатные сотрудники и чем они заняты в настоящий момент. К примеру, менеджер ритуального бюро по продажам может отправить клиенту, прибегавшему ранее к услугам захоронения, предложения об установке могильных плит или облагораживанию захоронения. Скорее всего, многие клиенты посчитают целесообразным воспользоваться услугами проверенного на личном примере добросовестного исполнителя. Одним словом, </a:t>
            </a:r>
            <a:r>
              <a:rPr lang="ru-RU" sz="1400" b="1" dirty="0"/>
              <a:t>автоматизация ритуальных услуг</a:t>
            </a:r>
            <a:r>
              <a:rPr lang="ru-RU" sz="1400" dirty="0"/>
              <a:t> удобна как для владельцев этой сферы бизнеса, так и для клиентов.</a:t>
            </a:r>
          </a:p>
          <a:p>
            <a:endParaRPr lang="ru-RU" dirty="0"/>
          </a:p>
        </p:txBody>
      </p:sp>
    </p:spTree>
    <p:extLst>
      <p:ext uri="{BB962C8B-B14F-4D97-AF65-F5344CB8AC3E}">
        <p14:creationId xmlns:p14="http://schemas.microsoft.com/office/powerpoint/2010/main" val="822034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Диаграмма вариантов использования</a:t>
            </a:r>
            <a:endParaRPr lang="ru-RU" dirty="0"/>
          </a:p>
        </p:txBody>
      </p:sp>
      <p:pic>
        <p:nvPicPr>
          <p:cNvPr id="4" name="Объект 3"/>
          <p:cNvPicPr>
            <a:picLocks noGrp="1"/>
          </p:cNvPicPr>
          <p:nvPr>
            <p:ph idx="1"/>
          </p:nvPr>
        </p:nvPicPr>
        <p:blipFill>
          <a:blip r:embed="rId2"/>
          <a:stretch>
            <a:fillRect/>
          </a:stretch>
        </p:blipFill>
        <p:spPr>
          <a:xfrm>
            <a:off x="2823477" y="2057400"/>
            <a:ext cx="6511709" cy="4038600"/>
          </a:xfrm>
          <a:prstGeom prst="rect">
            <a:avLst/>
          </a:prstGeom>
        </p:spPr>
      </p:pic>
    </p:spTree>
    <p:extLst>
      <p:ext uri="{BB962C8B-B14F-4D97-AF65-F5344CB8AC3E}">
        <p14:creationId xmlns:p14="http://schemas.microsoft.com/office/powerpoint/2010/main" val="98386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Пример дизайна программы</a:t>
            </a:r>
            <a:endParaRPr lang="ru-RU" dirty="0"/>
          </a:p>
        </p:txBody>
      </p:sp>
      <p:pic>
        <p:nvPicPr>
          <p:cNvPr id="4" name="Объект 3"/>
          <p:cNvPicPr>
            <a:picLocks noGrp="1"/>
          </p:cNvPicPr>
          <p:nvPr>
            <p:ph idx="1"/>
          </p:nvPr>
        </p:nvPicPr>
        <p:blipFill>
          <a:blip r:embed="rId2"/>
          <a:stretch>
            <a:fillRect/>
          </a:stretch>
        </p:blipFill>
        <p:spPr>
          <a:xfrm>
            <a:off x="3528162" y="2057400"/>
            <a:ext cx="5102338" cy="4038600"/>
          </a:xfrm>
          <a:prstGeom prst="rect">
            <a:avLst/>
          </a:prstGeom>
        </p:spPr>
      </p:pic>
    </p:spTree>
    <p:extLst>
      <p:ext uri="{BB962C8B-B14F-4D97-AF65-F5344CB8AC3E}">
        <p14:creationId xmlns:p14="http://schemas.microsoft.com/office/powerpoint/2010/main" val="143688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Спасибо за внимание</a:t>
            </a:r>
            <a:endParaRPr lang="ru-RU" dirty="0"/>
          </a:p>
        </p:txBody>
      </p:sp>
    </p:spTree>
    <p:extLst>
      <p:ext uri="{BB962C8B-B14F-4D97-AF65-F5344CB8AC3E}">
        <p14:creationId xmlns:p14="http://schemas.microsoft.com/office/powerpoint/2010/main" val="2534951571"/>
      </p:ext>
    </p:extLst>
  </p:cSld>
  <p:clrMapOvr>
    <a:masterClrMapping/>
  </p:clrMapOvr>
</p:sld>
</file>

<file path=ppt/theme/theme1.xml><?xml version="1.0" encoding="utf-8"?>
<a:theme xmlns:a="http://schemas.openxmlformats.org/drawingml/2006/main" name="Базис">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TM03457444[[fn=Основа]]</Template>
  <TotalTime>23</TotalTime>
  <Words>37</Words>
  <Application>Microsoft Office PowerPoint</Application>
  <PresentationFormat>Широкоэкранный</PresentationFormat>
  <Paragraphs>8</Paragraphs>
  <Slides>5</Slides>
  <Notes>0</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5</vt:i4>
      </vt:variant>
    </vt:vector>
  </HeadingPairs>
  <TitlesOfParts>
    <vt:vector size="7" baseType="lpstr">
      <vt:lpstr>Corbel</vt:lpstr>
      <vt:lpstr>Базис</vt:lpstr>
      <vt:lpstr>Тема Курсового проектирования: Похоронное БЮро</vt:lpstr>
      <vt:lpstr>Введение</vt:lpstr>
      <vt:lpstr>Диаграмма вариантов использования</vt:lpstr>
      <vt:lpstr>Пример дизайна программы</vt:lpstr>
      <vt:lpstr>Спасибо за внимание</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Курсового проектирования: Похоронное БЮро</dc:title>
  <dc:creator>Муханов Азамат</dc:creator>
  <cp:lastModifiedBy>Муханов Азамат</cp:lastModifiedBy>
  <cp:revision>3</cp:revision>
  <dcterms:created xsi:type="dcterms:W3CDTF">2020-06-26T06:48:36Z</dcterms:created>
  <dcterms:modified xsi:type="dcterms:W3CDTF">2020-06-26T07:11:47Z</dcterms:modified>
</cp:coreProperties>
</file>