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09" autoAdjust="0"/>
    <p:restoredTop sz="94660"/>
  </p:normalViewPr>
  <p:slideViewPr>
    <p:cSldViewPr snapToGrid="0">
      <p:cViewPr varScale="1">
        <p:scale>
          <a:sx n="92" d="100"/>
          <a:sy n="92" d="100"/>
        </p:scale>
        <p:origin x="2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BA81-EEE6-48BE-B80A-15FBFAC76B35}" type="datetimeFigureOut">
              <a:rPr lang="ru-RU" smtClean="0"/>
              <a:t>13.10.2019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DC6E-2270-46A8-9D31-C4EDDFC3ED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750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BA81-EEE6-48BE-B80A-15FBFAC76B35}" type="datetimeFigureOut">
              <a:rPr lang="ru-RU" smtClean="0"/>
              <a:t>13.10.2019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DC6E-2270-46A8-9D31-C4EDDFC3ED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70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BA81-EEE6-48BE-B80A-15FBFAC76B35}" type="datetimeFigureOut">
              <a:rPr lang="ru-RU" smtClean="0"/>
              <a:t>13.10.2019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DC6E-2270-46A8-9D31-C4EDDFC3ED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323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BA81-EEE6-48BE-B80A-15FBFAC76B35}" type="datetimeFigureOut">
              <a:rPr lang="ru-RU" smtClean="0"/>
              <a:t>13.10.2019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DC6E-2270-46A8-9D31-C4EDDFC3ED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144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BA81-EEE6-48BE-B80A-15FBFAC76B35}" type="datetimeFigureOut">
              <a:rPr lang="ru-RU" smtClean="0"/>
              <a:t>13.10.2019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DC6E-2270-46A8-9D31-C4EDDFC3ED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9227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BA81-EEE6-48BE-B80A-15FBFAC76B35}" type="datetimeFigureOut">
              <a:rPr lang="ru-RU" smtClean="0"/>
              <a:t>13.10.2019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DC6E-2270-46A8-9D31-C4EDDFC3ED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620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BA81-EEE6-48BE-B80A-15FBFAC76B35}" type="datetimeFigureOut">
              <a:rPr lang="ru-RU" smtClean="0"/>
              <a:t>13.10.2019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DC6E-2270-46A8-9D31-C4EDDFC3ED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927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BA81-EEE6-48BE-B80A-15FBFAC76B35}" type="datetimeFigureOut">
              <a:rPr lang="ru-RU" smtClean="0"/>
              <a:t>13.10.2019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DC6E-2270-46A8-9D31-C4EDDFC3ED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770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BA81-EEE6-48BE-B80A-15FBFAC76B35}" type="datetimeFigureOut">
              <a:rPr lang="ru-RU" smtClean="0"/>
              <a:t>13.10.2019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DC6E-2270-46A8-9D31-C4EDDFC3ED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10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BA81-EEE6-48BE-B80A-15FBFAC76B35}" type="datetimeFigureOut">
              <a:rPr lang="ru-RU" smtClean="0"/>
              <a:t>13.10.2019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DC6E-2270-46A8-9D31-C4EDDFC3ED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1439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BA81-EEE6-48BE-B80A-15FBFAC76B35}" type="datetimeFigureOut">
              <a:rPr lang="ru-RU" smtClean="0"/>
              <a:t>13.10.2019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DC6E-2270-46A8-9D31-C4EDDFC3ED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7926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6BA81-EEE6-48BE-B80A-15FBFAC76B35}" type="datetimeFigureOut">
              <a:rPr lang="ru-RU" smtClean="0"/>
              <a:t>13.10.2019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6DC6E-2270-46A8-9D31-C4EDDFC3ED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588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615" t="32879" r="23811" b="21364"/>
          <a:stretch/>
        </p:blipFill>
        <p:spPr>
          <a:xfrm>
            <a:off x="0" y="0"/>
            <a:ext cx="9673936" cy="544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238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Объект 1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759" t="46818" r="23927" b="12121"/>
          <a:stretch/>
        </p:blipFill>
        <p:spPr>
          <a:xfrm>
            <a:off x="0" y="0"/>
            <a:ext cx="10569958" cy="496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3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Объект 1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854" t="32424" r="23832" b="25758"/>
          <a:stretch/>
        </p:blipFill>
        <p:spPr>
          <a:xfrm>
            <a:off x="0" y="0"/>
            <a:ext cx="10831044" cy="536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749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Диаграмма ответов в Формах. Вопрос: Ваш пол? . Количество ответов: 53&amp;nbsp;ответа.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22759" t="32121" r="23643" b="27273"/>
          <a:stretch/>
        </p:blipFill>
        <p:spPr>
          <a:xfrm>
            <a:off x="0" y="0"/>
            <a:ext cx="11894178" cy="563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805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Объект 1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854" t="32273" r="24021" b="25455"/>
          <a:stretch/>
        </p:blipFill>
        <p:spPr>
          <a:xfrm>
            <a:off x="-72736" y="0"/>
            <a:ext cx="10068792" cy="500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478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Объект 1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948" t="39091" r="23832" b="19545"/>
          <a:stretch/>
        </p:blipFill>
        <p:spPr>
          <a:xfrm>
            <a:off x="-72736" y="0"/>
            <a:ext cx="10759574" cy="522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864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Объект 1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854" t="26515" r="23832" b="30455"/>
          <a:stretch/>
        </p:blipFill>
        <p:spPr>
          <a:xfrm>
            <a:off x="0" y="0"/>
            <a:ext cx="10629021" cy="536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738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Объект 1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664" t="26212" r="24211" b="28788"/>
          <a:stretch/>
        </p:blipFill>
        <p:spPr>
          <a:xfrm>
            <a:off x="0" y="0"/>
            <a:ext cx="10390909" cy="550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538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Объект 1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664" t="25000" r="23927" b="29696"/>
          <a:stretch/>
        </p:blipFill>
        <p:spPr>
          <a:xfrm>
            <a:off x="0" y="0"/>
            <a:ext cx="10466531" cy="554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469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Диаграмма ответов в Формах. Вопрос: Ваш пол? . Количество ответов: 53&amp;nbsp;ответа.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22569" t="25000" r="23926" b="28030"/>
          <a:stretch/>
        </p:blipFill>
        <p:spPr>
          <a:xfrm>
            <a:off x="-38715" y="0"/>
            <a:ext cx="10416049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2745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Широкоэкранный</PresentationFormat>
  <Paragraphs>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Муханов Азамат</dc:creator>
  <cp:lastModifiedBy>Муханов Азамат</cp:lastModifiedBy>
  <cp:revision>3</cp:revision>
  <dcterms:created xsi:type="dcterms:W3CDTF">2019-10-13T19:37:11Z</dcterms:created>
  <dcterms:modified xsi:type="dcterms:W3CDTF">2019-10-13T20:03:24Z</dcterms:modified>
</cp:coreProperties>
</file>