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9DA31-C450-49C6-D109-D31C5D324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B9770-7AF3-9DBD-9EF8-7F7A9720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97DA26-01C4-0D81-DC3F-C055D1C4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71B5B4-0F59-77C5-46AC-A46133F3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EA93A9-A7CF-CCAC-D409-91C6B68E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600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C30AC-5955-8A60-BDAF-B61D9693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270F4F-161F-3A14-1152-B30B6C88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D10B29-F394-EFAA-6C02-9E18A0B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59303F-8DCD-8301-C4C9-8BE87503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D539D8-41A1-71FA-CF92-5B2BBCE1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1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1D1B2D-2A53-2794-373D-8C6C4B111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B061D0A-EC66-66B8-D271-BBD548DF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7038CC-D327-03DB-E196-27842BB0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292519-4FD3-4631-AB5B-47CE070F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D82DBB-1505-6888-FE1C-C4202044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862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92F9D-5A80-5769-B4BC-5076FEE7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E98DB6-1277-B1D4-D298-96736E0C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271A10-29D8-C8AF-B619-7A744FDF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945B1-2DA3-7560-C793-377D9B83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89F951-228B-527F-AAA2-E6E8572A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0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1CED-0982-C2DB-E065-07EAE738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399D49-6AEE-60AD-5DE2-56AD82BD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DB1A5D-003B-0F44-E8FF-86DAA8E1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764412-DB7E-3FAF-C8B2-97761ECA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EA8F84-619B-61D1-0BC4-BC9CF5A6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5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2B3CB-1C41-C768-AB4A-438DDBF2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BB7B86-026C-3E58-7D1C-D4C0CEC0C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285DE51-2AE7-EDAF-617E-545662D48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57E9A4-BA43-0277-7566-D4046349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9ED42A-5A81-834A-CFB5-8D110310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7D762F-8364-8986-3997-B1CB54AB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368-05D1-CE4A-2754-BEFEA52B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C243A1-7228-B8AE-1F34-4A929922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E4F682-1BCF-4A77-317A-A7BD34D7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1B1AA02-6361-729B-58EC-5BC83632A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3F650DF-2C18-9244-983D-DF16F713D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E18B030-4002-CFEA-E357-597C291B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144E012-A955-8AAF-1403-823ACFA3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4539AD-143D-4012-37C0-852A8DD3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9C572-9F84-2094-3B72-7BFBF715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9702860-92C4-8EE2-4FF3-CCBD4B37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DED0C4B-5452-13A6-9D7E-7545F41E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9EA28FF-6C26-470C-51B1-252DAED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7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C590892-4985-47DE-9F39-7D5C008E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BA8672A-C222-E72A-BFF0-A8D82A57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AF56B9-F322-560C-0781-F5916E7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1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5009-6D80-D6CA-0751-989C5BB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0C5691-53CD-5EFA-27BD-4F5CD9FF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11F3DEE-C459-E0B3-3C02-25603F77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D5D87D-CAB2-5E36-3243-E75D6ED0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10A35C-E180-20CF-4EDD-A35E825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C4ABF1-4557-DBC5-2212-EDBC210B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97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B525-AAC7-F624-EDAC-20E048C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12647E-1DD6-B45F-1184-7E596B9FB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7C0337-FB69-5B15-6855-1C5C98D6E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B50241-2A33-CA4C-EA3E-4A2F2ADD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044E8B-A591-C3B5-AA71-D80C3DDB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FE7481D-98D5-26BC-80FB-68FDBDD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77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1B11681-8FCA-FA3B-3026-5D292C4B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782AE7-F1A2-39F9-E1AA-D3078703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1DE663-BBF2-721D-BC76-3C036A536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449C2-960E-4D3E-9C1E-23C466B9BF9E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38F0BF-94C0-6720-66FB-5A8B09226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50F984-C47F-6D9E-4658-1DBDE88AB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78554-6D0F-4A77-843C-225CC0B2CC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75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klubnika.itch.io/buckshot-roulette" TargetMode="External"/><Relationship Id="rId2" Type="http://schemas.openxmlformats.org/officeDocument/2006/relationships/hyperlink" Target="https://youtu.be/vM8M4QloVL0?si=NF6JtaioYinT8qh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EEB57-83B3-A9F0-EAA1-07FC3B777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Wizard</a:t>
            </a:r>
            <a:r>
              <a:rPr lang="pt-PT" dirty="0"/>
              <a:t> </a:t>
            </a:r>
            <a:r>
              <a:rPr lang="pt-PT" dirty="0" err="1"/>
              <a:t>Showdown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63E83-936E-43E9-C73C-B0489AC5C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Magic</a:t>
            </a:r>
            <a:r>
              <a:rPr lang="pt-PT" dirty="0"/>
              <a:t> </a:t>
            </a:r>
            <a:r>
              <a:rPr lang="pt-PT" dirty="0" err="1"/>
              <a:t>version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rock </a:t>
            </a:r>
            <a:r>
              <a:rPr lang="pt-PT" dirty="0" err="1"/>
              <a:t>paper</a:t>
            </a:r>
            <a:r>
              <a:rPr lang="pt-PT" dirty="0"/>
              <a:t> </a:t>
            </a:r>
            <a:r>
              <a:rPr lang="pt-PT" dirty="0" err="1"/>
              <a:t>scissors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3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725D1A-B361-F835-E4E6-43AB9F6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game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4657413-EFC8-9A23-6849-CBDDC05B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pt-PT" dirty="0"/>
              <a:t>Rock </a:t>
            </a:r>
            <a:r>
              <a:rPr lang="pt-PT" dirty="0" err="1"/>
              <a:t>paper</a:t>
            </a:r>
            <a:r>
              <a:rPr lang="pt-PT" dirty="0"/>
              <a:t> </a:t>
            </a:r>
            <a:r>
              <a:rPr lang="pt-PT" dirty="0" err="1"/>
              <a:t>scissors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CCA3E3-98F0-2E7D-478D-FABB89108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92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58DAE-2788-ADB8-CDC8-B882C5B2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Implemented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217A05-C571-0F9A-2987-E3456FAA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 </a:t>
            </a:r>
            <a:r>
              <a:rPr lang="pt-PT" dirty="0" err="1"/>
              <a:t>environment</a:t>
            </a:r>
            <a:r>
              <a:rPr lang="pt-PT" dirty="0"/>
              <a:t> (</a:t>
            </a:r>
            <a:r>
              <a:rPr lang="pt-PT" dirty="0" err="1"/>
              <a:t>ambient</a:t>
            </a:r>
            <a:r>
              <a:rPr lang="pt-PT" dirty="0"/>
              <a:t> light, </a:t>
            </a:r>
            <a:r>
              <a:rPr lang="pt-PT" dirty="0" err="1"/>
              <a:t>room</a:t>
            </a:r>
            <a:r>
              <a:rPr lang="pt-PT" dirty="0"/>
              <a:t>, </a:t>
            </a:r>
            <a:r>
              <a:rPr lang="pt-PT" dirty="0" err="1"/>
              <a:t>table</a:t>
            </a:r>
            <a:r>
              <a:rPr lang="pt-PT" dirty="0"/>
              <a:t> &amp; </a:t>
            </a:r>
            <a:r>
              <a:rPr lang="pt-PT" dirty="0" err="1"/>
              <a:t>objects</a:t>
            </a:r>
            <a:r>
              <a:rPr lang="pt-PT" dirty="0"/>
              <a:t>)</a:t>
            </a:r>
          </a:p>
          <a:p>
            <a:r>
              <a:rPr lang="pt-PT" dirty="0" err="1"/>
              <a:t>Enemy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loaded</a:t>
            </a:r>
            <a:endParaRPr lang="pt-PT" dirty="0"/>
          </a:p>
          <a:p>
            <a:r>
              <a:rPr lang="pt-PT" dirty="0" err="1"/>
              <a:t>Spell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/</a:t>
            </a:r>
            <a:r>
              <a:rPr lang="pt-PT" dirty="0" err="1"/>
              <a:t>imported</a:t>
            </a:r>
            <a:r>
              <a:rPr lang="pt-PT" dirty="0"/>
              <a:t> (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shading</a:t>
            </a:r>
            <a:r>
              <a:rPr lang="pt-PT" dirty="0"/>
              <a:t> for </a:t>
            </a:r>
            <a:r>
              <a:rPr lang="pt-PT" dirty="0" err="1"/>
              <a:t>glow</a:t>
            </a:r>
            <a:r>
              <a:rPr lang="pt-PT" dirty="0"/>
              <a:t>)</a:t>
            </a:r>
          </a:p>
          <a:p>
            <a:r>
              <a:rPr lang="pt-PT" dirty="0"/>
              <a:t>Base game </a:t>
            </a:r>
            <a:r>
              <a:rPr lang="pt-PT" dirty="0" err="1"/>
              <a:t>mode</a:t>
            </a:r>
            <a:r>
              <a:rPr lang="pt-PT" dirty="0"/>
              <a:t> </a:t>
            </a:r>
            <a:r>
              <a:rPr lang="pt-PT" dirty="0" err="1"/>
              <a:t>working</a:t>
            </a:r>
            <a:r>
              <a:rPr lang="pt-PT" dirty="0"/>
              <a:t> (rock </a:t>
            </a:r>
            <a:r>
              <a:rPr lang="pt-PT" dirty="0" err="1"/>
              <a:t>paper</a:t>
            </a:r>
            <a:r>
              <a:rPr lang="pt-PT" dirty="0"/>
              <a:t> </a:t>
            </a:r>
            <a:r>
              <a:rPr lang="pt-PT" dirty="0" err="1"/>
              <a:t>scissors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30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82023-1242-3E11-A1B3-6F88166C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Next</a:t>
            </a:r>
            <a:r>
              <a:rPr lang="pt-PT" dirty="0"/>
              <a:t> steps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80ADB7-BEFE-80A8-D96D-A4AE0685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Fitting</a:t>
            </a:r>
            <a:r>
              <a:rPr lang="pt-PT" dirty="0"/>
              <a:t> </a:t>
            </a:r>
            <a:r>
              <a:rPr lang="pt-PT" dirty="0" err="1"/>
              <a:t>illumination</a:t>
            </a:r>
            <a:r>
              <a:rPr lang="pt-PT" dirty="0"/>
              <a:t> (more </a:t>
            </a:r>
            <a:r>
              <a:rPr lang="pt-PT" dirty="0" err="1"/>
              <a:t>claustrophobic</a:t>
            </a:r>
            <a:r>
              <a:rPr lang="pt-PT" dirty="0"/>
              <a:t>)</a:t>
            </a:r>
          </a:p>
          <a:p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 (</a:t>
            </a:r>
            <a:r>
              <a:rPr lang="pt-PT" dirty="0" err="1"/>
              <a:t>change</a:t>
            </a:r>
            <a:r>
              <a:rPr lang="pt-PT" dirty="0"/>
              <a:t> textures,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decoration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)</a:t>
            </a:r>
          </a:p>
          <a:p>
            <a:r>
              <a:rPr lang="pt-PT" dirty="0" err="1"/>
              <a:t>Add</a:t>
            </a:r>
            <a:r>
              <a:rPr lang="pt-PT" dirty="0"/>
              <a:t>/improve </a:t>
            </a:r>
            <a:r>
              <a:rPr lang="pt-PT" dirty="0" err="1"/>
              <a:t>animations</a:t>
            </a:r>
            <a:endParaRPr lang="pt-PT" dirty="0"/>
          </a:p>
          <a:p>
            <a:r>
              <a:rPr lang="pt-PT" dirty="0" err="1"/>
              <a:t>Add</a:t>
            </a:r>
            <a:r>
              <a:rPr lang="pt-PT" dirty="0"/>
              <a:t> lives</a:t>
            </a:r>
          </a:p>
          <a:p>
            <a:r>
              <a:rPr lang="pt-PT" dirty="0" err="1"/>
              <a:t>Add</a:t>
            </a:r>
            <a:r>
              <a:rPr lang="pt-PT" dirty="0"/>
              <a:t> game </a:t>
            </a:r>
            <a:r>
              <a:rPr lang="pt-PT" dirty="0" err="1"/>
              <a:t>mode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367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50DD4-398B-2C0C-B8E0-8B35F5C7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BEAC32-5E98-A757-8DF2-3F29F214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Three.js </a:t>
            </a:r>
            <a:r>
              <a:rPr lang="pt-PT" dirty="0" err="1">
                <a:hlinkClick r:id="rId2"/>
              </a:rPr>
              <a:t>custom</a:t>
            </a:r>
            <a:r>
              <a:rPr lang="pt-PT" dirty="0">
                <a:hlinkClick r:id="rId2"/>
              </a:rPr>
              <a:t> </a:t>
            </a:r>
            <a:r>
              <a:rPr lang="pt-PT" dirty="0" err="1">
                <a:hlinkClick r:id="rId2"/>
              </a:rPr>
              <a:t>shader</a:t>
            </a:r>
            <a:endParaRPr lang="pt-PT" dirty="0"/>
          </a:p>
          <a:p>
            <a:r>
              <a:rPr lang="pt-PT" dirty="0" err="1">
                <a:hlinkClick r:id="rId3"/>
              </a:rPr>
              <a:t>Environment</a:t>
            </a:r>
            <a:r>
              <a:rPr lang="pt-PT" dirty="0">
                <a:hlinkClick r:id="rId3"/>
              </a:rPr>
              <a:t> layout</a:t>
            </a:r>
            <a:endParaRPr lang="pt-PT" dirty="0"/>
          </a:p>
          <a:p>
            <a:r>
              <a:rPr lang="pt-PT" dirty="0" err="1"/>
              <a:t>Icons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/>
              <a:t> icons-8.com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9837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Application>Microsoft Office PowerPoint</Application>
  <PresentationFormat>Ecrã Panorâmico</PresentationFormat>
  <Paragraphs>19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Wizard Showdown</vt:lpstr>
      <vt:lpstr>About the game</vt:lpstr>
      <vt:lpstr>Implemented</vt:lpstr>
      <vt:lpstr>Next steps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 Showdown</dc:title>
  <dc:creator>Gongas 1331</dc:creator>
  <cp:lastModifiedBy>Gongas 1331</cp:lastModifiedBy>
  <cp:revision>4</cp:revision>
  <dcterms:created xsi:type="dcterms:W3CDTF">2024-04-23T08:24:58Z</dcterms:created>
  <dcterms:modified xsi:type="dcterms:W3CDTF">2024-04-23T09:00:32Z</dcterms:modified>
</cp:coreProperties>
</file>