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8FD77-722C-49E2-AEB2-4580223DE7D4}" type="datetimeFigureOut">
              <a:rPr lang="pt-PT" smtClean="0"/>
              <a:t>31/03/2024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AF832-54E1-4B1C-8983-BE7858CA31D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2425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6BB89-7BE9-A545-754F-C98A1302D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59015D-C902-57BE-2636-5FE0BEDCC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5101EEF-6BCC-854B-CF2B-115A5CED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A4982F9-A41C-49C4-F29E-222FF684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C15CFFE-0FA7-0C90-18C6-F5D77718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98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E8D9B-CD65-671B-7F48-C5C76CC2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8CD0067-CD65-7B90-A58C-073781C09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2577353-5EBE-1684-3CDB-FF797E83A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0A5BE1B-E409-434D-71A6-C07E397D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B74703B-5D37-8365-3761-E3FF8199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496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C76D24-E6A4-EA68-4CF4-1A252A1E9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87717F8-2DDB-C7A5-8301-10CDDF3ED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119FBF-5E62-026B-EC90-AE1ACBD5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327D7B7-BEEE-AD8C-C0BA-5550B345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859B762-ECCF-5ECC-3424-AF57C4D5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006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66B7F-BD1B-001E-4C07-353EF8E1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8B74D76-D695-2F68-603A-D73E53708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2052CD5-0103-8CBB-C92A-F2666FF3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DEDC248-E240-A0D1-3BBA-5EAB5E314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9737C3B-0753-60F0-5345-D6A90F02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7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CC356-C0DE-21ED-5761-0E3F00EE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63F18D4-8F36-FDE8-7C61-B19829982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8DD28AD-0BDA-E40F-22F2-D64CD987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06DEE72-A089-176C-CA13-5DBCA1F9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986269D-FAC9-E652-D449-5BB6B97B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25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5D99E-2E37-AFBC-AE47-78D009E9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92BEC8B-8B89-6819-4CA2-CEB3D7BDB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4CB0077-EFB2-B921-AE64-B579EA55A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9E73F7E-A785-B10D-3227-48AE4C2C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20B036F-EAD2-827E-BBB1-F40C3D98A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56E54B2-0D17-3E6C-7822-F564A485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266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7D409-9061-3FB2-AC95-E5A3D96D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6215D1A-41B9-A5A9-BC2B-15F7B560D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3FD7943-6EE0-2126-6057-FBBC1F7C9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AEA3D3B-3C2C-B803-D4E7-66FA86182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A79F0E7-CEA8-B4E1-23AF-A35AA4244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F70EC4E-708B-5D43-BED8-43A33E6B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93DD28F-81BA-3065-4CF0-D89F72FC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AD363F4-5E26-287D-2886-A7871BB5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511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B1DCA-3E8A-3FE0-D4E9-9BD63747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D78786F-D7BA-82B7-DFA2-E7374B8D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5B472FB-28D6-2F09-8276-E3719E8D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EE03092-D92C-4A01-3709-783E876B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418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86783F8-DF8B-9CE3-5002-5E8FDA91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ADF7E30-FE76-A994-3CAF-BB9044C8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699FFB2-856A-8C14-C00D-77EDE2A8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193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7DE2B-A4E3-B1A1-DCB7-A6E452758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FCFC164-FA04-5085-90DC-B21188FF5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8133FE9-EAEC-5787-EB79-CBD292F18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FB7FDBA-FEB1-88AB-8244-355E45A5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7B2CB21-5744-8978-6A70-C2827967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65906B4-EBE4-102F-F29F-9FE1C486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234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A1D7-6F7C-F271-7859-C553CA1C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2603FC5-6812-CB40-2F05-59F873D5E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9881A9B-D32D-5889-59F5-A67C3AB4B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3B8055E-B0D1-4C3E-D665-F4955CA3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5C2E7BD-BDA9-FBCE-FB01-B5E072FF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E1E3A53-9300-A914-F8CD-52CE088D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866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A579E94-E53B-656D-C6B8-95B7654A0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44D7E20-5D5F-26D1-AA18-2C6A7ECFC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F03A28F-FAD5-E073-F0B8-0EE51F7DD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00D82BC-A760-9AFA-6571-268AA1DF0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DA53247-F183-2FA8-FFA6-2EB2EF798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300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944CE-65E2-282D-054B-101CEE226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Wizard</a:t>
            </a:r>
            <a:r>
              <a:rPr lang="pt-PT" dirty="0"/>
              <a:t> </a:t>
            </a:r>
            <a:r>
              <a:rPr lang="pt-PT" dirty="0" err="1"/>
              <a:t>Showdown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58EDDC-59F9-82DB-AC8D-FADD282C0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pt-PT" dirty="0"/>
          </a:p>
          <a:p>
            <a:r>
              <a:rPr lang="pt-PT" dirty="0"/>
              <a:t>Gonçalo Cunha 108352</a:t>
            </a:r>
          </a:p>
          <a:p>
            <a:endParaRPr lang="pt-PT" dirty="0"/>
          </a:p>
          <a:p>
            <a:r>
              <a:rPr lang="pt-PT" dirty="0" err="1"/>
              <a:t>Introduction</a:t>
            </a:r>
            <a:r>
              <a:rPr lang="pt-PT" dirty="0"/>
              <a:t> to </a:t>
            </a:r>
            <a:r>
              <a:rPr lang="pt-PT" dirty="0" err="1"/>
              <a:t>Computer</a:t>
            </a:r>
            <a:r>
              <a:rPr lang="pt-PT" dirty="0"/>
              <a:t> </a:t>
            </a:r>
            <a:r>
              <a:rPr lang="pt-PT" dirty="0" err="1"/>
              <a:t>Graphics</a:t>
            </a:r>
            <a:r>
              <a:rPr lang="pt-PT" dirty="0"/>
              <a:t> – 2021/2022 – Project 1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1921409-2F16-8E6A-0FA4-9DA6A5D95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4E9C846-0417-B26F-1E2B-784ECEEF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203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1232B-71A3-AC7C-39CB-459AD3EB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References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C0E097-CB4A-4A39-1006-BCCC06BDE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Main</a:t>
            </a:r>
            <a:r>
              <a:rPr lang="pt-PT" dirty="0"/>
              <a:t> </a:t>
            </a:r>
            <a:r>
              <a:rPr lang="pt-PT" dirty="0" err="1"/>
              <a:t>references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 (</a:t>
            </a:r>
            <a:r>
              <a:rPr lang="pt-PT" dirty="0" err="1"/>
              <a:t>books</a:t>
            </a:r>
            <a:r>
              <a:rPr lang="pt-PT"/>
              <a:t>, tutorials</a:t>
            </a:r>
            <a:r>
              <a:rPr lang="pt-PT" dirty="0"/>
              <a:t>, sites, etc.)</a:t>
            </a:r>
          </a:p>
          <a:p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just</a:t>
            </a:r>
            <a:r>
              <a:rPr lang="pt-PT" dirty="0"/>
              <a:t> </a:t>
            </a:r>
            <a:r>
              <a:rPr lang="pt-PT" dirty="0" err="1"/>
              <a:t>URLs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7ECCBBE-C215-B776-15D1-1104CF27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AA63990-17BD-B879-DD9C-8B239398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125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673AD-ED13-D61E-386F-BDEF278C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24A2F5C-F60B-CFE4-C4B8-B078B376D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The</a:t>
            </a:r>
            <a:r>
              <a:rPr lang="pt-PT" dirty="0"/>
              <a:t> slides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done</a:t>
            </a:r>
            <a:r>
              <a:rPr lang="pt-PT" dirty="0"/>
              <a:t> in </a:t>
            </a:r>
            <a:r>
              <a:rPr lang="pt-PT" dirty="0" err="1"/>
              <a:t>English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Portuguese;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choice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yours</a:t>
            </a:r>
            <a:endParaRPr lang="pt-PT" dirty="0"/>
          </a:p>
          <a:p>
            <a:r>
              <a:rPr lang="pt-PT" dirty="0"/>
              <a:t>Do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write</a:t>
            </a:r>
            <a:r>
              <a:rPr lang="pt-PT" dirty="0"/>
              <a:t> </a:t>
            </a:r>
            <a:r>
              <a:rPr lang="pt-PT" dirty="0" err="1"/>
              <a:t>full</a:t>
            </a:r>
            <a:r>
              <a:rPr lang="pt-PT" dirty="0"/>
              <a:t> </a:t>
            </a:r>
            <a:r>
              <a:rPr lang="pt-PT" dirty="0" err="1"/>
              <a:t>sentences</a:t>
            </a:r>
            <a:r>
              <a:rPr lang="pt-PT" dirty="0"/>
              <a:t>, </a:t>
            </a:r>
            <a:r>
              <a:rPr lang="pt-PT" dirty="0" err="1"/>
              <a:t>just</a:t>
            </a:r>
            <a:r>
              <a:rPr lang="pt-PT" dirty="0"/>
              <a:t> </a:t>
            </a:r>
            <a:r>
              <a:rPr lang="pt-PT" dirty="0" err="1"/>
              <a:t>topics</a:t>
            </a:r>
            <a:endParaRPr lang="pt-PT" dirty="0"/>
          </a:p>
          <a:p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Computer</a:t>
            </a:r>
            <a:r>
              <a:rPr lang="pt-PT" dirty="0"/>
              <a:t> </a:t>
            </a:r>
            <a:r>
              <a:rPr lang="pt-PT" dirty="0" err="1"/>
              <a:t>Graphics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; </a:t>
            </a:r>
            <a:r>
              <a:rPr lang="pt-PT" dirty="0" err="1"/>
              <a:t>images</a:t>
            </a:r>
            <a:r>
              <a:rPr lang="pt-PT" dirty="0"/>
              <a:t> are </a:t>
            </a:r>
            <a:r>
              <a:rPr lang="pt-PT" dirty="0" err="1"/>
              <a:t>expected</a:t>
            </a:r>
            <a:r>
              <a:rPr lang="pt-PT" dirty="0"/>
              <a:t> in (</a:t>
            </a:r>
            <a:r>
              <a:rPr lang="pt-PT" dirty="0" err="1"/>
              <a:t>almost</a:t>
            </a:r>
            <a:r>
              <a:rPr lang="pt-PT" dirty="0"/>
              <a:t>) </a:t>
            </a:r>
            <a:r>
              <a:rPr lang="pt-PT" dirty="0" err="1"/>
              <a:t>every</a:t>
            </a:r>
            <a:r>
              <a:rPr lang="pt-PT" dirty="0"/>
              <a:t> slide</a:t>
            </a:r>
          </a:p>
          <a:p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just</a:t>
            </a:r>
            <a:r>
              <a:rPr lang="pt-PT" dirty="0"/>
              <a:t> a </a:t>
            </a:r>
            <a:r>
              <a:rPr lang="pt-PT" dirty="0" err="1"/>
              <a:t>possible</a:t>
            </a:r>
            <a:r>
              <a:rPr lang="pt-PT" dirty="0"/>
              <a:t> </a:t>
            </a:r>
            <a:r>
              <a:rPr lang="pt-PT" dirty="0" err="1"/>
              <a:t>skeleton</a:t>
            </a:r>
            <a:r>
              <a:rPr lang="pt-PT" dirty="0"/>
              <a:t> for </a:t>
            </a:r>
            <a:r>
              <a:rPr lang="pt-PT" dirty="0" err="1"/>
              <a:t>your</a:t>
            </a:r>
            <a:r>
              <a:rPr lang="pt-PT" dirty="0"/>
              <a:t> slides; </a:t>
            </a:r>
            <a:r>
              <a:rPr lang="pt-PT" dirty="0" err="1"/>
              <a:t>add</a:t>
            </a:r>
            <a:r>
              <a:rPr lang="pt-PT" dirty="0"/>
              <a:t> more slides </a:t>
            </a:r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needed</a:t>
            </a:r>
            <a:r>
              <a:rPr lang="pt-PT" dirty="0"/>
              <a:t> – </a:t>
            </a:r>
            <a:r>
              <a:rPr lang="pt-PT" dirty="0" err="1"/>
              <a:t>but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too </a:t>
            </a:r>
            <a:r>
              <a:rPr lang="pt-PT" dirty="0" err="1"/>
              <a:t>many</a:t>
            </a:r>
            <a:endParaRPr lang="pt-PT" dirty="0"/>
          </a:p>
          <a:p>
            <a:endParaRPr lang="pt-PT" dirty="0"/>
          </a:p>
          <a:p>
            <a:r>
              <a:rPr lang="pt-PT" b="1" dirty="0">
                <a:solidFill>
                  <a:srgbClr val="FF0000"/>
                </a:solidFill>
              </a:rPr>
              <a:t>Total </a:t>
            </a:r>
            <a:r>
              <a:rPr lang="pt-PT" b="1" dirty="0" err="1">
                <a:solidFill>
                  <a:srgbClr val="FF0000"/>
                </a:solidFill>
              </a:rPr>
              <a:t>presentation</a:t>
            </a:r>
            <a:r>
              <a:rPr lang="pt-PT" b="1" dirty="0">
                <a:solidFill>
                  <a:srgbClr val="FF0000"/>
                </a:solidFill>
              </a:rPr>
              <a:t> time </a:t>
            </a:r>
            <a:r>
              <a:rPr lang="pt-PT" b="1" dirty="0" err="1">
                <a:solidFill>
                  <a:srgbClr val="FF0000"/>
                </a:solidFill>
              </a:rPr>
              <a:t>is</a:t>
            </a:r>
            <a:r>
              <a:rPr lang="pt-PT" b="1" dirty="0">
                <a:solidFill>
                  <a:srgbClr val="FF0000"/>
                </a:solidFill>
              </a:rPr>
              <a:t> 12 minutes, </a:t>
            </a:r>
            <a:r>
              <a:rPr lang="pt-PT" b="1" dirty="0" err="1">
                <a:solidFill>
                  <a:srgbClr val="FF0000"/>
                </a:solidFill>
              </a:rPr>
              <a:t>including</a:t>
            </a:r>
            <a:r>
              <a:rPr lang="pt-PT" b="1" dirty="0">
                <a:solidFill>
                  <a:srgbClr val="FF0000"/>
                </a:solidFill>
              </a:rPr>
              <a:t> a demo </a:t>
            </a:r>
            <a:r>
              <a:rPr lang="pt-PT" b="1" dirty="0" err="1">
                <a:solidFill>
                  <a:srgbClr val="FF0000"/>
                </a:solidFill>
              </a:rPr>
              <a:t>of</a:t>
            </a:r>
            <a:r>
              <a:rPr lang="pt-PT" b="1" dirty="0">
                <a:solidFill>
                  <a:srgbClr val="FF0000"/>
                </a:solidFill>
              </a:rPr>
              <a:t> </a:t>
            </a:r>
            <a:r>
              <a:rPr lang="pt-PT" b="1" dirty="0" err="1">
                <a:solidFill>
                  <a:srgbClr val="FF0000"/>
                </a:solidFill>
              </a:rPr>
              <a:t>your</a:t>
            </a:r>
            <a:r>
              <a:rPr lang="pt-PT" b="1" dirty="0">
                <a:solidFill>
                  <a:srgbClr val="FF0000"/>
                </a:solidFill>
              </a:rPr>
              <a:t> </a:t>
            </a:r>
            <a:r>
              <a:rPr lang="pt-PT" b="1" dirty="0" err="1">
                <a:solidFill>
                  <a:srgbClr val="FF0000"/>
                </a:solidFill>
              </a:rPr>
              <a:t>project</a:t>
            </a:r>
            <a:endParaRPr lang="pt-PT" b="1" dirty="0">
              <a:solidFill>
                <a:srgbClr val="FF0000"/>
              </a:solidFill>
            </a:endParaRPr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FA0387A-F9C7-FD4D-4AD2-19395D4C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B81D6DC-8FED-F23F-1030-4B65AB9A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029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DD990-9309-D707-B679-295DD784B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Main</a:t>
            </a:r>
            <a:r>
              <a:rPr lang="pt-PT" dirty="0"/>
              <a:t> </a:t>
            </a:r>
            <a:r>
              <a:rPr lang="pt-PT" dirty="0" err="1"/>
              <a:t>ideas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9CEDF8A-2D7C-1EDC-03F2-EE94899FD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?</a:t>
            </a:r>
          </a:p>
          <a:p>
            <a:r>
              <a:rPr lang="pt-PT" dirty="0" err="1"/>
              <a:t>What</a:t>
            </a:r>
            <a:r>
              <a:rPr lang="pt-PT" dirty="0"/>
              <a:t> can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do?</a:t>
            </a:r>
          </a:p>
          <a:p>
            <a:endParaRPr lang="pt-PT" dirty="0"/>
          </a:p>
          <a:p>
            <a:r>
              <a:rPr lang="pt-PT" dirty="0"/>
              <a:t>Are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just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basic three.js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also</a:t>
            </a:r>
            <a:r>
              <a:rPr lang="pt-PT" dirty="0"/>
              <a:t> </a:t>
            </a:r>
            <a:r>
              <a:rPr lang="pt-PT" dirty="0" err="1"/>
              <a:t>additional</a:t>
            </a:r>
            <a:r>
              <a:rPr lang="pt-PT" dirty="0"/>
              <a:t> modules?</a:t>
            </a:r>
          </a:p>
          <a:p>
            <a:endParaRPr lang="pt-PT" dirty="0"/>
          </a:p>
          <a:p>
            <a:r>
              <a:rPr lang="pt-PT" dirty="0"/>
              <a:t>URL – </a:t>
            </a:r>
            <a:r>
              <a:rPr lang="pt-PT" dirty="0" err="1"/>
              <a:t>where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?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0CCF110-5399-143F-71BC-99124891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F153F99-2DC2-5A29-B9D0-3A08D666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393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B5274-431B-6EFB-56B1-B3309A11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Models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scene</a:t>
            </a:r>
            <a:r>
              <a:rPr lang="pt-PT" dirty="0"/>
              <a:t> </a:t>
            </a:r>
            <a:r>
              <a:rPr lang="pt-PT" dirty="0" err="1"/>
              <a:t>graph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40F0F31-346D-0EB3-59C5-A11D190BB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models</a:t>
            </a:r>
            <a:r>
              <a:rPr lang="pt-PT" dirty="0"/>
              <a:t> do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have</a:t>
            </a:r>
            <a:r>
              <a:rPr lang="pt-PT" dirty="0"/>
              <a:t>?</a:t>
            </a:r>
          </a:p>
          <a:p>
            <a:r>
              <a:rPr lang="pt-PT" dirty="0" err="1"/>
              <a:t>How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scene</a:t>
            </a:r>
            <a:r>
              <a:rPr lang="pt-PT" dirty="0"/>
              <a:t> </a:t>
            </a:r>
            <a:r>
              <a:rPr lang="pt-PT" dirty="0" err="1"/>
              <a:t>graph</a:t>
            </a:r>
            <a:r>
              <a:rPr lang="pt-PT" dirty="0"/>
              <a:t> </a:t>
            </a:r>
            <a:r>
              <a:rPr lang="pt-PT" dirty="0" err="1"/>
              <a:t>organized</a:t>
            </a:r>
            <a:r>
              <a:rPr lang="pt-PT" dirty="0"/>
              <a:t>?</a:t>
            </a:r>
          </a:p>
          <a:p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735F962-797A-96FB-8054-4EA8F37D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DBCDEA0-CDC7-BE53-B012-696C9B1C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198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B6D5C-15CE-B61B-84A3-E2BD3FF4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Animation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1CFC4D-8A21-E6F7-817A-F16C73908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Which</a:t>
            </a:r>
            <a:r>
              <a:rPr lang="pt-PT" dirty="0"/>
              <a:t> </a:t>
            </a:r>
            <a:r>
              <a:rPr lang="pt-PT" dirty="0" err="1"/>
              <a:t>animations</a:t>
            </a:r>
            <a:r>
              <a:rPr lang="pt-PT" dirty="0"/>
              <a:t> are </a:t>
            </a:r>
            <a:r>
              <a:rPr lang="pt-PT" dirty="0" err="1"/>
              <a:t>there</a:t>
            </a:r>
            <a:r>
              <a:rPr lang="pt-PT" dirty="0"/>
              <a:t>?</a:t>
            </a:r>
          </a:p>
          <a:p>
            <a:r>
              <a:rPr lang="pt-PT" dirty="0" err="1"/>
              <a:t>How</a:t>
            </a:r>
            <a:r>
              <a:rPr lang="pt-PT" dirty="0"/>
              <a:t> are </a:t>
            </a:r>
            <a:r>
              <a:rPr lang="pt-PT" dirty="0" err="1"/>
              <a:t>they</a:t>
            </a:r>
            <a:r>
              <a:rPr lang="pt-PT" dirty="0"/>
              <a:t> </a:t>
            </a:r>
            <a:r>
              <a:rPr lang="pt-PT" dirty="0" err="1"/>
              <a:t>carried</a:t>
            </a:r>
            <a:r>
              <a:rPr lang="pt-PT" dirty="0"/>
              <a:t> out?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085DA4-8C08-D6E6-244C-6F9A0204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DFE5CDA-5E21-71DD-F590-331350D0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383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AC386-2116-E6B4-0B03-45113820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Illumination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3E7569-D78E-A980-42C5-E03FCBCB4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Which</a:t>
            </a:r>
            <a:r>
              <a:rPr lang="pt-PT" dirty="0"/>
              <a:t> light-</a:t>
            </a:r>
            <a:r>
              <a:rPr lang="pt-PT" dirty="0" err="1"/>
              <a:t>sources</a:t>
            </a:r>
            <a:r>
              <a:rPr lang="pt-PT" dirty="0"/>
              <a:t>?</a:t>
            </a:r>
          </a:p>
          <a:p>
            <a:r>
              <a:rPr lang="pt-PT" dirty="0" err="1"/>
              <a:t>Features</a:t>
            </a:r>
            <a:r>
              <a:rPr lang="pt-PT" dirty="0"/>
              <a:t>?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FF36D00-7B5C-37A5-80A6-33841E34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8B4F806-50C1-2A3B-B7FF-66DE4B6A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988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46C54-F7AE-CA4F-E5CE-50948D81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Interaction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672098-09A7-756F-7E43-F974D6424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What</a:t>
            </a:r>
            <a:r>
              <a:rPr lang="pt-PT" dirty="0"/>
              <a:t>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done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mouse?</a:t>
            </a:r>
          </a:p>
          <a:p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keyboard</a:t>
            </a:r>
            <a:r>
              <a:rPr lang="pt-PT" dirty="0"/>
              <a:t>?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4CC3025-9489-A6D4-FC95-F988DA8B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6690917-D9BF-558B-1172-6B72C41C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7565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9CCDD-7F42-FFCC-3807-54BD3E90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Development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25F349C-DF7A-76B3-539A-D9AC348B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Code</a:t>
            </a:r>
            <a:r>
              <a:rPr lang="pt-PT" dirty="0"/>
              <a:t> </a:t>
            </a:r>
            <a:r>
              <a:rPr lang="pt-PT" dirty="0" err="1"/>
              <a:t>organization</a:t>
            </a:r>
            <a:endParaRPr lang="pt-PT" dirty="0"/>
          </a:p>
          <a:p>
            <a:r>
              <a:rPr lang="pt-PT" dirty="0" err="1"/>
              <a:t>Implementation</a:t>
            </a:r>
            <a:r>
              <a:rPr lang="pt-PT" dirty="0"/>
              <a:t> </a:t>
            </a:r>
            <a:r>
              <a:rPr lang="pt-PT" dirty="0" err="1"/>
              <a:t>details</a:t>
            </a:r>
            <a:r>
              <a:rPr lang="pt-PT" dirty="0"/>
              <a:t>, </a:t>
            </a: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important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different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have</a:t>
            </a:r>
            <a:r>
              <a:rPr lang="pt-PT" dirty="0"/>
              <a:t> </a:t>
            </a:r>
            <a:r>
              <a:rPr lang="pt-PT" dirty="0" err="1"/>
              <a:t>been</a:t>
            </a:r>
            <a:r>
              <a:rPr lang="pt-PT" dirty="0"/>
              <a:t> </a:t>
            </a:r>
            <a:r>
              <a:rPr lang="pt-PT" dirty="0" err="1"/>
              <a:t>doing</a:t>
            </a:r>
            <a:endParaRPr lang="pt-PT" dirty="0"/>
          </a:p>
          <a:p>
            <a:endParaRPr lang="pt-PT" dirty="0"/>
          </a:p>
          <a:p>
            <a:r>
              <a:rPr lang="pt-PT" dirty="0" err="1"/>
              <a:t>Problems</a:t>
            </a:r>
            <a:r>
              <a:rPr lang="pt-PT" dirty="0"/>
              <a:t> / </a:t>
            </a:r>
            <a:r>
              <a:rPr lang="pt-PT" dirty="0" err="1"/>
              <a:t>difficulties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79D06DA-5B84-415C-8F61-C7847742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D3DFBEB-7750-F056-BE82-8158E725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238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E0CD9-859B-FFDC-7F6F-65A18648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Conclusions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3326C6E-5F1E-0E8D-F642-983D87164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1EA4CEC-2557-52C3-FD71-204BDA1E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9584837-1C74-DD42-E69B-D85B02C8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37714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276</Words>
  <Application>Microsoft Office PowerPoint</Application>
  <PresentationFormat>Ecrã Panorâmico</PresentationFormat>
  <Paragraphs>59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Wizard Showdown</vt:lpstr>
      <vt:lpstr>Apresentação do PowerPoint</vt:lpstr>
      <vt:lpstr>Main ideas</vt:lpstr>
      <vt:lpstr>Models and the scene graph</vt:lpstr>
      <vt:lpstr>Animation</vt:lpstr>
      <vt:lpstr>Illumination</vt:lpstr>
      <vt:lpstr>User Interaction</vt:lpstr>
      <vt:lpstr>Development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Joaquim Madeira</dc:creator>
  <cp:lastModifiedBy>Gongas 1331</cp:lastModifiedBy>
  <cp:revision>6</cp:revision>
  <dcterms:created xsi:type="dcterms:W3CDTF">2022-05-15T09:39:59Z</dcterms:created>
  <dcterms:modified xsi:type="dcterms:W3CDTF">2024-03-31T18:21:33Z</dcterms:modified>
</cp:coreProperties>
</file>