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8" r:id="rId14"/>
    <p:sldId id="270" r:id="rId15"/>
    <p:sldId id="287" r:id="rId16"/>
    <p:sldId id="273" r:id="rId17"/>
    <p:sldId id="269" r:id="rId18"/>
    <p:sldId id="275" r:id="rId19"/>
    <p:sldId id="277" r:id="rId20"/>
    <p:sldId id="271" r:id="rId21"/>
    <p:sldId id="276" r:id="rId22"/>
    <p:sldId id="278" r:id="rId23"/>
    <p:sldId id="272" r:id="rId24"/>
    <p:sldId id="280" r:id="rId25"/>
    <p:sldId id="282" r:id="rId26"/>
    <p:sldId id="279" r:id="rId27"/>
    <p:sldId id="281" r:id="rId28"/>
    <p:sldId id="289" r:id="rId29"/>
    <p:sldId id="283" r:id="rId30"/>
    <p:sldId id="285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0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0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6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0B1D-6A5D-4284-8732-53DB40BBBF8E}" type="datetimeFigureOut">
              <a:rPr lang="en-US" smtClean="0"/>
              <a:t>4/27/2011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EC9B-B244-4997-B143-35B19913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withblogs.net/wesm/archive/2011/02/06/things-ive-noticed-with-dvcs.aspx" TargetMode="External"/><Relationship Id="rId2" Type="http://schemas.openxmlformats.org/officeDocument/2006/relationships/hyperlink" Target="http://geekswithblogs.net/wesm/archive/2010/04/28/how-i-do-vcs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s_mcclure@bitbucket.org/lincolndev/lincolndev.n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ginit.com/" TargetMode="External"/><Relationship Id="rId2" Type="http://schemas.openxmlformats.org/officeDocument/2006/relationships/hyperlink" Target="http://tortoisehg.bitbucke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cnetconfig.codeplex.com/" TargetMode="External"/><Relationship Id="rId2" Type="http://schemas.openxmlformats.org/officeDocument/2006/relationships/hyperlink" Target="http://confluence.public.thoughtworks.org/display/CCNET/Welcome+to+CruiseControl.NE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Down To </a:t>
            </a:r>
            <a:r>
              <a:rPr lang="en-US" dirty="0" smtClean="0"/>
              <a:t>Business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DVCS &amp;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recipe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96230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 repo: Change recipe</a:t>
            </a:r>
          </a:p>
          <a:p>
            <a:r>
              <a:rPr lang="en-US" dirty="0" smtClean="0"/>
              <a:t>Clone repo: Change recipe</a:t>
            </a:r>
          </a:p>
          <a:p>
            <a:r>
              <a:rPr lang="en-US" dirty="0" smtClean="0"/>
              <a:t>Initial: push</a:t>
            </a:r>
          </a:p>
          <a:p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Try Push</a:t>
            </a:r>
          </a:p>
          <a:p>
            <a:pPr lvl="2"/>
            <a:r>
              <a:rPr lang="en-US" dirty="0" smtClean="0"/>
              <a:t>abort: push creates new remote heads on branch 'default'!</a:t>
            </a:r>
          </a:p>
          <a:p>
            <a:pPr lvl="2"/>
            <a:r>
              <a:rPr lang="en-US" dirty="0" smtClean="0"/>
              <a:t>Check incoming</a:t>
            </a:r>
          </a:p>
          <a:p>
            <a:pPr lvl="1"/>
            <a:r>
              <a:rPr lang="en-US" dirty="0" smtClean="0"/>
              <a:t>Pull </a:t>
            </a:r>
          </a:p>
          <a:p>
            <a:pPr lvl="2"/>
            <a:r>
              <a:rPr lang="en-US" dirty="0" smtClean="0"/>
              <a:t>Post Pull – Nothing</a:t>
            </a:r>
          </a:p>
          <a:p>
            <a:pPr lvl="2"/>
            <a:r>
              <a:rPr lang="en-US" dirty="0" smtClean="0"/>
              <a:t>Show log</a:t>
            </a:r>
          </a:p>
          <a:p>
            <a:pPr lvl="1"/>
            <a:r>
              <a:rPr lang="en-US" dirty="0" smtClean="0"/>
              <a:t>Push</a:t>
            </a:r>
          </a:p>
          <a:p>
            <a:r>
              <a:rPr lang="en-US" dirty="0" smtClean="0"/>
              <a:t>Initial</a:t>
            </a:r>
          </a:p>
          <a:p>
            <a:pPr lvl="1"/>
            <a:r>
              <a:rPr lang="en-US" dirty="0" smtClean="0"/>
              <a:t>Pull w/ update </a:t>
            </a:r>
          </a:p>
        </p:txBody>
      </p:sp>
    </p:spTree>
    <p:extLst>
      <p:ext uri="{BB962C8B-B14F-4D97-AF65-F5344CB8AC3E}">
        <p14:creationId xmlns:p14="http://schemas.microsoft.com/office/powerpoint/2010/main" val="74647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Initial repo: Add dessert.txt</a:t>
            </a:r>
          </a:p>
          <a:p>
            <a:r>
              <a:rPr lang="en-US" dirty="0" smtClean="0"/>
              <a:t>Clone repo: Change recipe</a:t>
            </a:r>
          </a:p>
          <a:p>
            <a:r>
              <a:rPr lang="en-US" dirty="0" smtClean="0"/>
              <a:t>Initial: push</a:t>
            </a:r>
          </a:p>
          <a:p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Check incoming</a:t>
            </a:r>
          </a:p>
          <a:p>
            <a:pPr lvl="1"/>
            <a:r>
              <a:rPr lang="en-US" dirty="0" smtClean="0"/>
              <a:t>Pull w/ rebase </a:t>
            </a:r>
          </a:p>
          <a:p>
            <a:pPr lvl="1"/>
            <a:r>
              <a:rPr lang="en-US" dirty="0" smtClean="0"/>
              <a:t>Show log</a:t>
            </a:r>
          </a:p>
          <a:p>
            <a:pPr lvl="1"/>
            <a:r>
              <a:rPr lang="en-US" dirty="0" smtClean="0"/>
              <a:t>Push</a:t>
            </a:r>
          </a:p>
          <a:p>
            <a:r>
              <a:rPr lang="en-US" dirty="0" smtClean="0"/>
              <a:t>Initial</a:t>
            </a:r>
          </a:p>
          <a:p>
            <a:pPr lvl="1"/>
            <a:r>
              <a:rPr lang="en-US" dirty="0" smtClean="0"/>
              <a:t>Pull w/ update </a:t>
            </a:r>
          </a:p>
          <a:p>
            <a:pPr lvl="1"/>
            <a:r>
              <a:rPr lang="en-US" dirty="0" smtClean="0"/>
              <a:t>Show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7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7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Productivity with DVCS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5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Frustrations w/ VCS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6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http://geekswithblogs.net/wesm/archive/2010/04/28/how-i-do-vcs.aspx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http://geekswithblogs.net/wesm/archive/2011/02/06/things-ive-noticed-with-dvcs.aspx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8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Offline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hg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wes_mcclure@bitbucket.org/lincolndev/lincolndev.net</a:t>
            </a:r>
            <a:endParaRPr lang="en-US" dirty="0" smtClean="0"/>
          </a:p>
          <a:p>
            <a:r>
              <a:rPr lang="en-US" dirty="0" smtClean="0"/>
              <a:t>Unplug internets</a:t>
            </a:r>
          </a:p>
          <a:p>
            <a:r>
              <a:rPr lang="en-US" dirty="0" smtClean="0"/>
              <a:t>Open Hg Workbench!</a:t>
            </a:r>
          </a:p>
          <a:p>
            <a:pPr lvl="1"/>
            <a:r>
              <a:rPr lang="en-US" dirty="0" smtClean="0"/>
              <a:t>History</a:t>
            </a:r>
          </a:p>
          <a:p>
            <a:pPr lvl="2"/>
            <a:r>
              <a:rPr lang="en-US" dirty="0" smtClean="0"/>
              <a:t>Go back in time</a:t>
            </a:r>
          </a:p>
          <a:p>
            <a:pPr lvl="2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Commits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9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Increase Frequency of Commits</a:t>
            </a:r>
          </a:p>
          <a:p>
            <a:pPr lvl="1"/>
            <a:r>
              <a:rPr lang="en-US" dirty="0" smtClean="0"/>
              <a:t>Smaller commits</a:t>
            </a:r>
          </a:p>
          <a:p>
            <a:pPr lvl="1"/>
            <a:r>
              <a:rPr lang="en-US" dirty="0" smtClean="0"/>
              <a:t>Easier to visualize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2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Large Incoherent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Increase Frequency of Commits</a:t>
            </a:r>
          </a:p>
          <a:p>
            <a:pPr lvl="1"/>
            <a:r>
              <a:rPr lang="en-US" dirty="0" smtClean="0"/>
              <a:t>Isolate intent</a:t>
            </a:r>
          </a:p>
          <a:p>
            <a:pPr lvl="1"/>
            <a:r>
              <a:rPr lang="en-US" dirty="0" smtClean="0"/>
              <a:t>Add confidence</a:t>
            </a:r>
          </a:p>
        </p:txBody>
      </p:sp>
    </p:spTree>
    <p:extLst>
      <p:ext uri="{BB962C8B-B14F-4D97-AF65-F5344CB8AC3E}">
        <p14:creationId xmlns:p14="http://schemas.microsoft.com/office/powerpoint/2010/main" val="336130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1214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Infrequent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 smtClean="0"/>
              <a:t>Requiring integration to commit decreases frequency of commits and integration</a:t>
            </a:r>
          </a:p>
          <a:p>
            <a:r>
              <a:rPr lang="en-US" dirty="0" smtClean="0"/>
              <a:t>Solution: Separate commit from integration</a:t>
            </a:r>
          </a:p>
          <a:p>
            <a:pPr lvl="1"/>
            <a:r>
              <a:rPr lang="en-US" dirty="0" smtClean="0"/>
              <a:t>Increases frequency of commits</a:t>
            </a:r>
          </a:p>
          <a:p>
            <a:pPr lvl="1"/>
            <a:r>
              <a:rPr lang="en-US" dirty="0" smtClean="0"/>
              <a:t>Easier to integrate</a:t>
            </a:r>
          </a:p>
        </p:txBody>
      </p:sp>
    </p:spTree>
    <p:extLst>
      <p:ext uri="{BB962C8B-B14F-4D97-AF65-F5344CB8AC3E}">
        <p14:creationId xmlns:p14="http://schemas.microsoft.com/office/powerpoint/2010/main" val="402727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Unwanted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AIO tool</a:t>
            </a:r>
          </a:p>
          <a:p>
            <a:r>
              <a:rPr lang="en-US" dirty="0" smtClean="0"/>
              <a:t>Easy to review commits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0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Commit without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AIO tool</a:t>
            </a:r>
          </a:p>
          <a:p>
            <a:pPr lvl="1"/>
            <a:r>
              <a:rPr lang="en-US" dirty="0" smtClean="0"/>
              <a:t>Easy to add message</a:t>
            </a:r>
          </a:p>
          <a:p>
            <a:endParaRPr lang="en-US" dirty="0"/>
          </a:p>
          <a:p>
            <a:r>
              <a:rPr lang="en-US" dirty="0" smtClean="0"/>
              <a:t>Solution: Increase frequency of commits</a:t>
            </a:r>
          </a:p>
          <a:p>
            <a:pPr lvl="1"/>
            <a:r>
              <a:rPr lang="en-US" dirty="0" smtClean="0"/>
              <a:t>Smaller messages</a:t>
            </a:r>
          </a:p>
          <a:p>
            <a:pPr lvl="1"/>
            <a:r>
              <a:rPr lang="en-US" dirty="0" smtClean="0"/>
              <a:t>Easier to describe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8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Visualizing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AIO tool</a:t>
            </a:r>
          </a:p>
          <a:p>
            <a:r>
              <a:rPr lang="en-US" dirty="0" smtClean="0"/>
              <a:t>Easier to</a:t>
            </a:r>
          </a:p>
          <a:p>
            <a:pPr lvl="1"/>
            <a:r>
              <a:rPr lang="en-US" dirty="0" smtClean="0"/>
              <a:t>View log</a:t>
            </a:r>
          </a:p>
          <a:p>
            <a:pPr lvl="1"/>
            <a:r>
              <a:rPr lang="en-US" dirty="0" smtClean="0"/>
              <a:t>See other contributions</a:t>
            </a:r>
          </a:p>
          <a:p>
            <a:pPr lvl="1"/>
            <a:r>
              <a:rPr lang="en-US" dirty="0" smtClean="0"/>
              <a:t>Integrate</a:t>
            </a:r>
          </a:p>
          <a:p>
            <a:pPr lvl="1"/>
            <a:r>
              <a:rPr lang="en-US" dirty="0" smtClean="0"/>
              <a:t>Stay focused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7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Exploratory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Throw away commits</a:t>
            </a:r>
          </a:p>
          <a:p>
            <a:pPr lvl="1"/>
            <a:r>
              <a:rPr lang="en-US" dirty="0" smtClean="0"/>
              <a:t>Frequent commits isolates our work</a:t>
            </a:r>
          </a:p>
          <a:p>
            <a:pPr lvl="1"/>
            <a:r>
              <a:rPr lang="en-US" dirty="0" smtClean="0"/>
              <a:t>Revert the whole commit!</a:t>
            </a:r>
          </a:p>
          <a:p>
            <a:pPr lvl="2"/>
            <a:r>
              <a:rPr lang="en-US" dirty="0" smtClean="0"/>
              <a:t>Why waste time deciphering what you do/don’t need</a:t>
            </a:r>
          </a:p>
          <a:p>
            <a:endParaRPr lang="en-US" dirty="0" smtClean="0"/>
          </a:p>
          <a:p>
            <a:r>
              <a:rPr lang="en-US" dirty="0" smtClean="0"/>
              <a:t>Solution: Stash/Shelve</a:t>
            </a:r>
          </a:p>
        </p:txBody>
      </p:sp>
    </p:spTree>
    <p:extLst>
      <p:ext uri="{BB962C8B-B14F-4D97-AF65-F5344CB8AC3E}">
        <p14:creationId xmlns:p14="http://schemas.microsoft.com/office/powerpoint/2010/main" val="407673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Exploding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Local broken commits</a:t>
            </a:r>
          </a:p>
          <a:p>
            <a:pPr lvl="1"/>
            <a:r>
              <a:rPr lang="en-US" dirty="0" smtClean="0"/>
              <a:t>Partial commits</a:t>
            </a:r>
          </a:p>
          <a:p>
            <a:pPr lvl="1"/>
            <a:r>
              <a:rPr lang="en-US" dirty="0" smtClean="0"/>
              <a:t>Break tasks down</a:t>
            </a:r>
          </a:p>
          <a:p>
            <a:pPr lvl="1"/>
            <a:r>
              <a:rPr lang="en-US" dirty="0" smtClean="0"/>
              <a:t>Push when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Sucked historically</a:t>
            </a:r>
          </a:p>
          <a:p>
            <a:r>
              <a:rPr lang="en-US" dirty="0" smtClean="0"/>
              <a:t>Solution: Local branching</a:t>
            </a:r>
          </a:p>
          <a:p>
            <a:pPr lvl="1"/>
            <a:r>
              <a:rPr lang="en-US" dirty="0" smtClean="0"/>
              <a:t>Anonymous branches</a:t>
            </a:r>
          </a:p>
          <a:p>
            <a:pPr lvl="1"/>
            <a:r>
              <a:rPr lang="en-US" dirty="0" smtClean="0"/>
              <a:t>Named branches</a:t>
            </a:r>
          </a:p>
          <a:p>
            <a:pPr lvl="1"/>
            <a:r>
              <a:rPr lang="en-US" dirty="0" smtClean="0"/>
              <a:t>Visualizing</a:t>
            </a:r>
          </a:p>
          <a:p>
            <a:pPr lvl="1"/>
            <a:r>
              <a:rPr lang="en-US" dirty="0" smtClean="0"/>
              <a:t>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37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&amp;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Unlimited stashes </a:t>
            </a:r>
          </a:p>
          <a:p>
            <a:pPr lvl="1"/>
            <a:r>
              <a:rPr lang="en-US" dirty="0" smtClean="0"/>
              <a:t>anonymous local branches</a:t>
            </a:r>
          </a:p>
          <a:p>
            <a:pPr lvl="1"/>
            <a:r>
              <a:rPr lang="en-US" dirty="0" smtClean="0"/>
              <a:t>Use for </a:t>
            </a:r>
            <a:r>
              <a:rPr lang="en-US" dirty="0" err="1" smtClean="0"/>
              <a:t>config</a:t>
            </a:r>
            <a:r>
              <a:rPr lang="en-US" dirty="0" smtClean="0"/>
              <a:t> changes between environments</a:t>
            </a:r>
          </a:p>
          <a:p>
            <a:r>
              <a:rPr lang="en-US" dirty="0" smtClean="0"/>
              <a:t>Unlimited rollback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reset --soft HEAD~1</a:t>
            </a:r>
          </a:p>
          <a:p>
            <a:pPr lvl="1"/>
            <a:r>
              <a:rPr lang="en-US" dirty="0" smtClean="0"/>
              <a:t>Rollup commits</a:t>
            </a:r>
          </a:p>
          <a:p>
            <a:pPr lvl="1"/>
            <a:r>
              <a:rPr lang="en-US" dirty="0" smtClean="0"/>
              <a:t>Fix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8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52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52600"/>
            <a:ext cx="8153269" cy="430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28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DVCS with 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TortoiseHg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http://tortoisehg.bitbucket.org/</a:t>
            </a:r>
            <a:endParaRPr lang="en-US" dirty="0" smtClean="0"/>
          </a:p>
          <a:p>
            <a:r>
              <a:rPr lang="en-US" dirty="0" smtClean="0"/>
              <a:t>Learning - </a:t>
            </a:r>
            <a:r>
              <a:rPr lang="en-US" dirty="0" smtClean="0">
                <a:hlinkClick r:id="rId3"/>
              </a:rPr>
              <a:t>http://hginit.com/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CCNet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  <a:p>
            <a:r>
              <a:rPr lang="en-US" dirty="0" err="1" smtClean="0"/>
              <a:t>ThoughtWorks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http://confluence.public.thoughtworks.org/display/CCNET/Welcome+to+CruiseControl.NET</a:t>
            </a:r>
            <a:endParaRPr lang="en-US" dirty="0" smtClean="0"/>
          </a:p>
          <a:p>
            <a:r>
              <a:rPr lang="en-US" dirty="0" smtClean="0"/>
              <a:t>GUI </a:t>
            </a:r>
            <a:r>
              <a:rPr lang="en-US" dirty="0" err="1" smtClean="0"/>
              <a:t>config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://ccnetconfig.codeplex.com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Not maintained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50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Feedback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Build Failures</a:t>
            </a:r>
          </a:p>
          <a:p>
            <a:pPr lvl="1"/>
            <a:r>
              <a:rPr lang="en-US" dirty="0"/>
              <a:t>Missing Artifacts </a:t>
            </a:r>
            <a:endParaRPr lang="en-US" dirty="0" smtClean="0"/>
          </a:p>
          <a:p>
            <a:pPr lvl="1"/>
            <a:r>
              <a:rPr lang="en-US" dirty="0" smtClean="0"/>
              <a:t>Broken Tests</a:t>
            </a:r>
          </a:p>
          <a:p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Team feedback</a:t>
            </a:r>
          </a:p>
          <a:p>
            <a:pPr lvl="1"/>
            <a:r>
              <a:rPr lang="en-US" dirty="0" smtClean="0"/>
              <a:t>Agile metrics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CCNet</a:t>
            </a:r>
            <a:endParaRPr lang="en-US" dirty="0" smtClean="0"/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Validator</a:t>
            </a:r>
          </a:p>
          <a:p>
            <a:pPr lvl="2"/>
            <a:r>
              <a:rPr lang="en-US" dirty="0" smtClean="0"/>
              <a:t>Project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2"/>
            <a:r>
              <a:rPr lang="en-US" dirty="0"/>
              <a:t>Documentation - http://build.sharpdevelop.net/ccnet/doc/CCNET/</a:t>
            </a:r>
            <a:endParaRPr lang="en-US" dirty="0" smtClean="0"/>
          </a:p>
          <a:p>
            <a:pPr lvl="1"/>
            <a:r>
              <a:rPr lang="en-US" dirty="0" smtClean="0"/>
              <a:t>Site</a:t>
            </a:r>
          </a:p>
          <a:p>
            <a:pPr lvl="1"/>
            <a:r>
              <a:rPr lang="en-US" dirty="0" smtClean="0"/>
              <a:t>CC Tray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7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hg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err="1" smtClean="0"/>
              <a:t>hgtk</a:t>
            </a:r>
            <a:r>
              <a:rPr lang="en-US" dirty="0" smtClean="0"/>
              <a:t> – right click, initialize repo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2895600"/>
            <a:ext cx="6572634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6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hg add, hg remove, hg </a:t>
            </a:r>
            <a:r>
              <a:rPr lang="en-US" dirty="0" err="1" smtClean="0"/>
              <a:t>addr</a:t>
            </a:r>
            <a:endParaRPr lang="en-US" dirty="0" smtClean="0"/>
          </a:p>
          <a:p>
            <a:r>
              <a:rPr lang="en-US" dirty="0" err="1" smtClean="0"/>
              <a:t>hgtk</a:t>
            </a:r>
            <a:r>
              <a:rPr lang="en-US" dirty="0" smtClean="0"/>
              <a:t> - right click, Hg Commit or Hg Workbench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file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ommit</a:t>
            </a:r>
          </a:p>
          <a:p>
            <a:r>
              <a:rPr lang="en-US" dirty="0" smtClean="0"/>
              <a:t>modify file</a:t>
            </a:r>
          </a:p>
          <a:p>
            <a:pPr lvl="1"/>
            <a:r>
              <a:rPr lang="en-US" dirty="0" smtClean="0"/>
              <a:t>commit</a:t>
            </a:r>
          </a:p>
          <a:p>
            <a:r>
              <a:rPr lang="en-US" dirty="0" smtClean="0"/>
              <a:t>delete file</a:t>
            </a:r>
          </a:p>
          <a:p>
            <a:pPr lvl="1"/>
            <a:r>
              <a:rPr lang="en-US" dirty="0" smtClean="0"/>
              <a:t>commit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341376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59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Hg 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AIO FTW – dedicated monitor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History (</a:t>
            </a:r>
            <a:r>
              <a:rPr lang="en-US" dirty="0" err="1" smtClean="0"/>
              <a:t>vs</a:t>
            </a:r>
            <a:r>
              <a:rPr lang="en-US" dirty="0" smtClean="0"/>
              <a:t> hg log)</a:t>
            </a:r>
          </a:p>
          <a:p>
            <a:pPr lvl="1"/>
            <a:r>
              <a:rPr lang="en-US" dirty="0" smtClean="0"/>
              <a:t>Diff</a:t>
            </a:r>
          </a:p>
          <a:p>
            <a:r>
              <a:rPr lang="en-US" dirty="0" smtClean="0"/>
              <a:t>WIP</a:t>
            </a:r>
          </a:p>
          <a:p>
            <a:pPr lvl="1"/>
            <a:r>
              <a:rPr lang="en-US" dirty="0" smtClean="0"/>
              <a:t>Status (</a:t>
            </a:r>
            <a:r>
              <a:rPr lang="en-US" dirty="0" err="1" smtClean="0"/>
              <a:t>vs</a:t>
            </a:r>
            <a:r>
              <a:rPr lang="en-US" dirty="0" smtClean="0"/>
              <a:t> hg status)</a:t>
            </a:r>
          </a:p>
          <a:p>
            <a:pPr lvl="1"/>
            <a:r>
              <a:rPr lang="en-US" dirty="0" smtClean="0"/>
              <a:t>Diff (</a:t>
            </a:r>
            <a:r>
              <a:rPr lang="en-US" dirty="0" err="1" smtClean="0"/>
              <a:t>vs</a:t>
            </a:r>
            <a:r>
              <a:rPr lang="en-US" dirty="0" smtClean="0"/>
              <a:t> hg diff)</a:t>
            </a:r>
          </a:p>
          <a:p>
            <a:pPr lvl="2"/>
            <a:r>
              <a:rPr lang="en-US" dirty="0" smtClean="0"/>
              <a:t>Unified</a:t>
            </a:r>
          </a:p>
          <a:p>
            <a:pPr lvl="2"/>
            <a:r>
              <a:rPr lang="en-US" dirty="0" smtClean="0"/>
              <a:t>Changed</a:t>
            </a:r>
          </a:p>
          <a:p>
            <a:pPr lvl="2"/>
            <a:r>
              <a:rPr lang="en-US" dirty="0" smtClean="0"/>
              <a:t>External</a:t>
            </a:r>
          </a:p>
          <a:p>
            <a:pPr lvl="1"/>
            <a:r>
              <a:rPr lang="en-US" dirty="0" smtClean="0"/>
              <a:t>Commit w/ Message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Shelve/</a:t>
            </a:r>
            <a:r>
              <a:rPr lang="en-US" dirty="0" err="1" smtClean="0"/>
              <a:t>Unshelve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6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another repo</a:t>
            </a:r>
          </a:p>
          <a:p>
            <a:pPr lvl="1"/>
            <a:r>
              <a:rPr lang="en-US" dirty="0" smtClean="0"/>
              <a:t>hg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g serve (web server, configurable)</a:t>
            </a:r>
          </a:p>
          <a:p>
            <a:r>
              <a:rPr lang="en-US" dirty="0" smtClean="0"/>
              <a:t>Set upstream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, http/s,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Push changes</a:t>
            </a:r>
          </a:p>
          <a:p>
            <a:r>
              <a:rPr lang="en-US" dirty="0" smtClean="0"/>
              <a:t>Review in browser</a:t>
            </a:r>
          </a:p>
        </p:txBody>
      </p:sp>
    </p:spTree>
    <p:extLst>
      <p:ext uri="{BB962C8B-B14F-4D97-AF65-F5344CB8AC3E}">
        <p14:creationId xmlns:p14="http://schemas.microsoft.com/office/powerpoint/2010/main" val="230341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hg clone (central repo)</a:t>
            </a:r>
          </a:p>
          <a:p>
            <a:r>
              <a:rPr lang="en-US" dirty="0" smtClean="0"/>
              <a:t>review log!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8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504</Words>
  <Application>Microsoft Office PowerPoint</Application>
  <PresentationFormat>On-screen Show (4:3)</PresentationFormat>
  <Paragraphs>173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Getting Down To Business </vt:lpstr>
      <vt:lpstr>DVCS</vt:lpstr>
      <vt:lpstr>Intro to DVCS with Hg</vt:lpstr>
      <vt:lpstr>Init</vt:lpstr>
      <vt:lpstr>Add/Remove</vt:lpstr>
      <vt:lpstr>Hg Workbench</vt:lpstr>
      <vt:lpstr>More commands</vt:lpstr>
      <vt:lpstr>Pushing</vt:lpstr>
      <vt:lpstr>Cloning</vt:lpstr>
      <vt:lpstr>Pulling</vt:lpstr>
      <vt:lpstr>Merging</vt:lpstr>
      <vt:lpstr>Rebasing</vt:lpstr>
      <vt:lpstr>?s</vt:lpstr>
      <vt:lpstr>Productivity with DVCS</vt:lpstr>
      <vt:lpstr>Address Frustrations w/ VCS</vt:lpstr>
      <vt:lpstr>Resources</vt:lpstr>
      <vt:lpstr>Problem: Offline Access</vt:lpstr>
      <vt:lpstr>Problem: Merge Conflicts</vt:lpstr>
      <vt:lpstr>Problem: Large Incoherent Commits</vt:lpstr>
      <vt:lpstr>Problem: Infrequent Integration</vt:lpstr>
      <vt:lpstr>Problem: Unwanted Code</vt:lpstr>
      <vt:lpstr>Problem: Commit without Message</vt:lpstr>
      <vt:lpstr>Problem: Visualizing Integration</vt:lpstr>
      <vt:lpstr>Problem: Exploratory coding</vt:lpstr>
      <vt:lpstr>Problem: Exploding tasks</vt:lpstr>
      <vt:lpstr>Problem: Branching</vt:lpstr>
      <vt:lpstr>Productivity &amp; Git</vt:lpstr>
      <vt:lpstr>?s</vt:lpstr>
      <vt:lpstr>Continuous Integration</vt:lpstr>
      <vt:lpstr>CCNet Resources</vt:lpstr>
      <vt:lpstr>Automated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Down To Business</dc:title>
  <dc:creator>wes</dc:creator>
  <cp:lastModifiedBy>wes</cp:lastModifiedBy>
  <cp:revision>49</cp:revision>
  <dcterms:created xsi:type="dcterms:W3CDTF">2011-04-27T03:21:06Z</dcterms:created>
  <dcterms:modified xsi:type="dcterms:W3CDTF">2011-04-27T22:27:18Z</dcterms:modified>
</cp:coreProperties>
</file>