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81" r:id="rId3"/>
    <p:sldId id="257" r:id="rId4"/>
    <p:sldId id="258" r:id="rId5"/>
    <p:sldId id="259" r:id="rId6"/>
    <p:sldId id="263" r:id="rId7"/>
    <p:sldId id="261" r:id="rId8"/>
    <p:sldId id="262" r:id="rId9"/>
    <p:sldId id="272" r:id="rId10"/>
    <p:sldId id="274" r:id="rId11"/>
    <p:sldId id="269" r:id="rId12"/>
    <p:sldId id="264" r:id="rId13"/>
    <p:sldId id="273" r:id="rId14"/>
    <p:sldId id="270" r:id="rId15"/>
    <p:sldId id="271" r:id="rId16"/>
    <p:sldId id="276" r:id="rId17"/>
    <p:sldId id="265" r:id="rId18"/>
    <p:sldId id="278" r:id="rId19"/>
    <p:sldId id="282" r:id="rId20"/>
    <p:sldId id="277" r:id="rId21"/>
    <p:sldId id="266" r:id="rId22"/>
    <p:sldId id="267" r:id="rId23"/>
    <p:sldId id="268" r:id="rId24"/>
    <p:sldId id="260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7F90-35E1-442D-80B7-1B77D5216697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AA7A-4869-4691-B81C-B9B78D0EBA1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7F90-35E1-442D-80B7-1B77D5216697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AA7A-4869-4691-B81C-B9B78D0E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7F90-35E1-442D-80B7-1B77D5216697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AA7A-4869-4691-B81C-B9B78D0E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7F90-35E1-442D-80B7-1B77D5216697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AA7A-4869-4691-B81C-B9B78D0E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7F90-35E1-442D-80B7-1B77D5216697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AA7A-4869-4691-B81C-B9B78D0EBA1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7F90-35E1-442D-80B7-1B77D5216697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AA7A-4869-4691-B81C-B9B78D0E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7F90-35E1-442D-80B7-1B77D5216697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AA7A-4869-4691-B81C-B9B78D0E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7F90-35E1-442D-80B7-1B77D5216697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16AA7A-4869-4691-B81C-B9B78D0EBA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7F90-35E1-442D-80B7-1B77D5216697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AA7A-4869-4691-B81C-B9B78D0E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7F90-35E1-442D-80B7-1B77D5216697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E16AA7A-4869-4691-B81C-B9B78D0E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0107F90-35E1-442D-80B7-1B77D5216697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AA7A-4869-4691-B81C-B9B78D0E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0107F90-35E1-442D-80B7-1B77D5216697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E16AA7A-4869-4691-B81C-B9B78D0EBA1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wes_mcclure/docdbplaygroun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heken/NoRM" TargetMode="External"/><Relationship Id="rId2" Type="http://schemas.openxmlformats.org/officeDocument/2006/relationships/hyperlink" Target="http://www.mongodb.org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rock-php/wiki/rock_mongo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couchdb/Windows_binary_installer" TargetMode="External"/><Relationship Id="rId2" Type="http://schemas.openxmlformats.org/officeDocument/2006/relationships/hyperlink" Target="http://couchdb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5984/_utils/" TargetMode="External"/><Relationship Id="rId5" Type="http://schemas.openxmlformats.org/officeDocument/2006/relationships/hyperlink" Target="http://wiki.apache.org/couchdb/Getting_started_with_C" TargetMode="External"/><Relationship Id="rId4" Type="http://schemas.openxmlformats.org/officeDocument/2006/relationships/hyperlink" Target="http://code.google.com/p/relax-net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ravendb.net/downloa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brianritchie1/document-databases-ravendb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Wes McClure</a:t>
            </a:r>
          </a:p>
          <a:p>
            <a:r>
              <a:rPr lang="en-US" dirty="0">
                <a:hlinkClick r:id="rId2"/>
              </a:rPr>
              <a:t>https://bitbucket.org/wes_mcclure/docdbplayground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57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not?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3" y="2190750"/>
            <a:ext cx="24669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07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Uses - </a:t>
            </a:r>
            <a:r>
              <a:rPr lang="en-US" dirty="0" err="1" smtClean="0"/>
              <a:t>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Not queried</a:t>
            </a:r>
          </a:p>
          <a:p>
            <a:pPr lvl="1"/>
            <a:r>
              <a:rPr lang="en-US" dirty="0" smtClean="0"/>
              <a:t>Not joined</a:t>
            </a:r>
          </a:p>
          <a:p>
            <a:pPr lvl="1"/>
            <a:r>
              <a:rPr lang="en-US" dirty="0" smtClean="0"/>
              <a:t>All or One typically</a:t>
            </a:r>
          </a:p>
          <a:p>
            <a:r>
              <a:rPr lang="en-US" dirty="0"/>
              <a:t>XML – </a:t>
            </a:r>
            <a:r>
              <a:rPr lang="en-US" dirty="0" err="1"/>
              <a:t>Bleh</a:t>
            </a:r>
            <a:endParaRPr lang="en-US" dirty="0"/>
          </a:p>
          <a:p>
            <a:r>
              <a:rPr lang="en-US" dirty="0"/>
              <a:t>RDBMS – </a:t>
            </a:r>
            <a:r>
              <a:rPr lang="en-US" dirty="0" err="1"/>
              <a:t>Bleh</a:t>
            </a:r>
            <a:endParaRPr lang="en-US" dirty="0"/>
          </a:p>
          <a:p>
            <a:pPr marL="36576" indent="0">
              <a:buNone/>
            </a:pP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219" y="3124200"/>
            <a:ext cx="4010356" cy="349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39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- 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Inconsistent serialization</a:t>
            </a:r>
          </a:p>
          <a:p>
            <a:pPr lvl="1"/>
            <a:r>
              <a:rPr lang="en-US" dirty="0" smtClean="0"/>
              <a:t>Maintenance</a:t>
            </a:r>
          </a:p>
          <a:p>
            <a:r>
              <a:rPr lang="en-US" dirty="0" smtClean="0"/>
              <a:t>RDBMS</a:t>
            </a:r>
          </a:p>
          <a:p>
            <a:pPr lvl="1"/>
            <a:r>
              <a:rPr lang="en-US" dirty="0" smtClean="0"/>
              <a:t>Friction (schema/mapping)</a:t>
            </a:r>
          </a:p>
          <a:p>
            <a:pPr lvl="1"/>
            <a:r>
              <a:rPr lang="en-US" dirty="0" smtClean="0"/>
              <a:t>No relationships</a:t>
            </a:r>
          </a:p>
          <a:p>
            <a:r>
              <a:rPr lang="en-US" dirty="0" smtClean="0"/>
              <a:t>Doc DB</a:t>
            </a:r>
          </a:p>
          <a:p>
            <a:pPr lvl="1"/>
            <a:r>
              <a:rPr lang="en-US" dirty="0" smtClean="0"/>
              <a:t>No friction</a:t>
            </a:r>
          </a:p>
        </p:txBody>
      </p:sp>
    </p:spTree>
    <p:extLst>
      <p:ext uri="{BB962C8B-B14F-4D97-AF65-F5344CB8AC3E}">
        <p14:creationId xmlns:p14="http://schemas.microsoft.com/office/powerpoint/2010/main" val="176208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Uses – ADHOC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2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ADHOC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" y="1219201"/>
            <a:ext cx="6130699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Small sets</a:t>
            </a:r>
          </a:p>
          <a:p>
            <a:pPr lvl="1"/>
            <a:r>
              <a:rPr lang="en-US" dirty="0" smtClean="0"/>
              <a:t>Sub-collections</a:t>
            </a:r>
          </a:p>
          <a:p>
            <a:r>
              <a:rPr lang="en-US" dirty="0" smtClean="0"/>
              <a:t>Schemas? Mappings? SQL?</a:t>
            </a:r>
          </a:p>
          <a:p>
            <a:pPr lvl="1"/>
            <a:r>
              <a:rPr lang="en-US" dirty="0" smtClean="0"/>
              <a:t>Just .Save it!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52400"/>
            <a:ext cx="2466975" cy="2665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3396343"/>
            <a:ext cx="24669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254" y="3158218"/>
            <a:ext cx="58959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38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DDD Aggregates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17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 – Aggregates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4212"/>
            <a:ext cx="8991600" cy="5266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46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Aggregate Model</a:t>
            </a:r>
          </a:p>
          <a:p>
            <a:pPr lvl="1"/>
            <a:r>
              <a:rPr lang="en-US" dirty="0" smtClean="0"/>
              <a:t>Focus on problem at hand</a:t>
            </a:r>
          </a:p>
          <a:p>
            <a:pPr lvl="2"/>
            <a:r>
              <a:rPr lang="en-US" dirty="0" smtClean="0"/>
              <a:t>Individual write/read model</a:t>
            </a:r>
          </a:p>
          <a:p>
            <a:pPr lvl="1"/>
            <a:r>
              <a:rPr lang="en-US" dirty="0" smtClean="0"/>
              <a:t>Advanced modeling</a:t>
            </a:r>
          </a:p>
          <a:p>
            <a:pPr lvl="2"/>
            <a:r>
              <a:rPr lang="en-US" dirty="0" smtClean="0"/>
              <a:t>Leads to simplification</a:t>
            </a:r>
          </a:p>
          <a:p>
            <a:pPr lvl="1"/>
            <a:r>
              <a:rPr lang="en-US" dirty="0" smtClean="0"/>
              <a:t>Avoid association soup</a:t>
            </a:r>
          </a:p>
          <a:p>
            <a:pPr lvl="1"/>
            <a:r>
              <a:rPr lang="en-US" dirty="0" smtClean="0"/>
              <a:t>Consistency within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2"/>
            <a:r>
              <a:rPr lang="en-US" dirty="0" smtClean="0"/>
              <a:t>No references to internals</a:t>
            </a:r>
          </a:p>
          <a:p>
            <a:r>
              <a:rPr lang="en-US" dirty="0" smtClean="0"/>
              <a:t>Collection level querying</a:t>
            </a:r>
          </a:p>
          <a:p>
            <a:pPr lvl="1"/>
            <a:r>
              <a:rPr lang="en-US" dirty="0" smtClean="0"/>
              <a:t>Map/Reduce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20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not RDBMS?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 smtClean="0"/>
              <a:t>luck w/ RDBMS</a:t>
            </a:r>
          </a:p>
          <a:p>
            <a:r>
              <a:rPr lang="en-US" dirty="0" smtClean="0"/>
              <a:t>Wasted many hours</a:t>
            </a:r>
          </a:p>
          <a:p>
            <a:r>
              <a:rPr lang="en-US" dirty="0" smtClean="0"/>
              <a:t>RDBMS serialization bleeds into code even with good ORMs</a:t>
            </a:r>
          </a:p>
          <a:p>
            <a:r>
              <a:rPr lang="en-US" dirty="0" smtClean="0"/>
              <a:t>Nested collections don’t have </a:t>
            </a:r>
            <a:r>
              <a:rPr lang="en-US" dirty="0" smtClean="0"/>
              <a:t>identifier concepts </a:t>
            </a:r>
            <a:r>
              <a:rPr lang="en-US" dirty="0" smtClean="0"/>
              <a:t>needed for </a:t>
            </a:r>
            <a:r>
              <a:rPr lang="en-US" dirty="0" smtClean="0"/>
              <a:t>SQL (encapsulation)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3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93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98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Service (installer)</a:t>
            </a:r>
          </a:p>
          <a:p>
            <a:pPr lvl="1"/>
            <a:r>
              <a:rPr lang="en-US" dirty="0">
                <a:hlinkClick r:id="rId2"/>
              </a:rPr>
              <a:t>http://www.mongodb.org/downloads</a:t>
            </a:r>
            <a:endParaRPr lang="en-US" dirty="0" smtClean="0"/>
          </a:p>
          <a:p>
            <a:r>
              <a:rPr lang="en-US" dirty="0" smtClean="0"/>
              <a:t>Norm </a:t>
            </a:r>
            <a:r>
              <a:rPr lang="en-US" dirty="0" err="1" smtClean="0"/>
              <a:t>.Net</a:t>
            </a:r>
            <a:r>
              <a:rPr lang="en-US" dirty="0" smtClean="0"/>
              <a:t> Client</a:t>
            </a:r>
          </a:p>
          <a:p>
            <a:pPr lvl="1"/>
            <a:r>
              <a:rPr lang="en-US" dirty="0">
                <a:hlinkClick r:id="rId3"/>
              </a:rPr>
              <a:t>https://github.com/atheken/NoRM</a:t>
            </a:r>
            <a:endParaRPr lang="en-US" dirty="0" smtClean="0"/>
          </a:p>
          <a:p>
            <a:r>
              <a:rPr lang="en-US" dirty="0" err="1" smtClean="0"/>
              <a:t>RockMongo</a:t>
            </a:r>
            <a:r>
              <a:rPr lang="en-US" dirty="0" smtClean="0"/>
              <a:t> (</a:t>
            </a:r>
            <a:r>
              <a:rPr lang="en-US" dirty="0" err="1" smtClean="0"/>
              <a:t>php</a:t>
            </a:r>
            <a:r>
              <a:rPr lang="en-US" dirty="0" smtClean="0"/>
              <a:t>) web UI</a:t>
            </a:r>
          </a:p>
          <a:p>
            <a:pPr lvl="1"/>
            <a:r>
              <a:rPr lang="en-US" dirty="0">
                <a:hlinkClick r:id="rId4"/>
              </a:rPr>
              <a:t>http://code.google.com/p/rock-php/wiki/rock_mongo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25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http://couchdb.apache.org/</a:t>
            </a:r>
            <a:endParaRPr lang="en-US" dirty="0" smtClean="0"/>
          </a:p>
          <a:p>
            <a:r>
              <a:rPr lang="en-US" dirty="0" err="1" smtClean="0"/>
              <a:t>CouchDB</a:t>
            </a:r>
            <a:r>
              <a:rPr lang="en-US" dirty="0" smtClean="0"/>
              <a:t> Service (installer)</a:t>
            </a:r>
          </a:p>
          <a:p>
            <a:pPr lvl="1"/>
            <a:r>
              <a:rPr lang="en-US" dirty="0">
                <a:hlinkClick r:id="rId3"/>
              </a:rPr>
              <a:t>http://wiki.apache.org/couchdb/Windows_binary_installer</a:t>
            </a:r>
            <a:endParaRPr lang="en-US" dirty="0" smtClean="0"/>
          </a:p>
          <a:p>
            <a:r>
              <a:rPr lang="en-US" dirty="0" smtClean="0"/>
              <a:t>Hammock </a:t>
            </a:r>
            <a:r>
              <a:rPr lang="en-US" dirty="0" err="1" smtClean="0"/>
              <a:t>.Net</a:t>
            </a:r>
            <a:r>
              <a:rPr lang="en-US" dirty="0" smtClean="0"/>
              <a:t> Client</a:t>
            </a:r>
          </a:p>
          <a:p>
            <a:pPr lvl="1"/>
            <a:r>
              <a:rPr lang="en-US" dirty="0">
                <a:hlinkClick r:id="rId4"/>
              </a:rPr>
              <a:t>http://code.google.com/p/relax-net/</a:t>
            </a:r>
            <a:endParaRPr lang="en-US" dirty="0" smtClean="0"/>
          </a:p>
          <a:p>
            <a:pPr lvl="1"/>
            <a:r>
              <a:rPr lang="en-US" dirty="0" smtClean="0"/>
              <a:t>Others</a:t>
            </a:r>
          </a:p>
          <a:p>
            <a:pPr lvl="2"/>
            <a:r>
              <a:rPr lang="en-US" dirty="0">
                <a:hlinkClick r:id="rId5"/>
              </a:rPr>
              <a:t>http://wiki.apache.org/couchdb/Getting_started_with_C%23</a:t>
            </a:r>
            <a:endParaRPr lang="en-US" dirty="0" smtClean="0"/>
          </a:p>
          <a:p>
            <a:pPr lvl="2"/>
            <a:r>
              <a:rPr lang="en-US" dirty="0" smtClean="0"/>
              <a:t>Divan</a:t>
            </a:r>
          </a:p>
          <a:p>
            <a:pPr lvl="2"/>
            <a:r>
              <a:rPr lang="en-US" dirty="0" smtClean="0"/>
              <a:t>Relax</a:t>
            </a:r>
          </a:p>
          <a:p>
            <a:r>
              <a:rPr lang="en-US" dirty="0" smtClean="0"/>
              <a:t>Built-in Futon Web UI</a:t>
            </a:r>
          </a:p>
          <a:p>
            <a:pPr lvl="1"/>
            <a:r>
              <a:rPr lang="en-US" dirty="0">
                <a:hlinkClick r:id="rId6"/>
              </a:rPr>
              <a:t>http://localhost:5984/_utils/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48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http://ravendb.net/download</a:t>
            </a:r>
            <a:endParaRPr lang="en-US" dirty="0" smtClean="0"/>
          </a:p>
          <a:p>
            <a:r>
              <a:rPr lang="en-US" dirty="0" err="1" smtClean="0"/>
              <a:t>Builtin</a:t>
            </a:r>
            <a:endParaRPr lang="en-US" dirty="0" smtClean="0"/>
          </a:p>
          <a:p>
            <a:pPr lvl="1"/>
            <a:r>
              <a:rPr lang="en-US" dirty="0" smtClean="0"/>
              <a:t>Service w/ installer</a:t>
            </a:r>
          </a:p>
          <a:p>
            <a:pPr lvl="1"/>
            <a:r>
              <a:rPr lang="en-US" dirty="0" smtClean="0"/>
              <a:t>Web UI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LINQ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19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Comparisons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115419"/>
              </p:ext>
            </p:extLst>
          </p:nvPr>
        </p:nvGraphicFramePr>
        <p:xfrm>
          <a:off x="609600" y="1600200"/>
          <a:ext cx="83820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  <a:gridCol w="2095500"/>
                <a:gridCol w="209550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Metadata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+ Custom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Versioning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Map/Reduce</a:t>
                      </a:r>
                      <a:r>
                        <a:rPr lang="en-US" baseline="0" smtClean="0"/>
                        <a:t> 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Adhoc</a:t>
                      </a:r>
                      <a:r>
                        <a:rPr lang="en-US" baseline="0" smtClean="0"/>
                        <a:t> 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Built</a:t>
                      </a:r>
                      <a:r>
                        <a:rPr lang="en-US" baseline="0" dirty="0" smtClean="0"/>
                        <a:t> for it!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 released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Transactions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Concurrency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Optimistic</a:t>
                      </a:r>
                      <a:r>
                        <a:rPr lang="en-US" baseline="0" dirty="0" smtClean="0"/>
                        <a:t> – check at end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</a:t>
                      </a:r>
                      <a:r>
                        <a:rPr lang="en-US" baseline="0" dirty="0" smtClean="0"/>
                        <a:t> TCP/IP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dirty="0" smtClean="0"/>
                        <a:t>Common Features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Sharding</a:t>
                      </a:r>
                      <a:r>
                        <a:rPr lang="en-US" dirty="0" smtClean="0"/>
                        <a:t>, Replication, Attachments,</a:t>
                      </a:r>
                      <a:r>
                        <a:rPr lang="en-US" baseline="0" dirty="0" smtClean="0"/>
                        <a:t> Import/Export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438400" y="6019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http://www.slideshare.net/brianritchie1/document-databases-ravendb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8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2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Doc 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based </a:t>
            </a:r>
          </a:p>
          <a:p>
            <a:r>
              <a:rPr lang="en-US" dirty="0" smtClean="0"/>
              <a:t>Semi-structured storage</a:t>
            </a:r>
          </a:p>
          <a:p>
            <a:r>
              <a:rPr lang="en-US" dirty="0" smtClean="0"/>
              <a:t>That’s it!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www.sadalage.com/images/custom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19399"/>
            <a:ext cx="42672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43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 DB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/>
          <a:lstStyle/>
          <a:p>
            <a:r>
              <a:rPr lang="en-US" dirty="0" smtClean="0"/>
              <a:t>JSON/XML interface</a:t>
            </a:r>
          </a:p>
          <a:p>
            <a:r>
              <a:rPr lang="en-US" dirty="0" smtClean="0"/>
              <a:t>Consistent structure</a:t>
            </a:r>
          </a:p>
          <a:p>
            <a:r>
              <a:rPr lang="en-US" dirty="0" smtClean="0"/>
              <a:t>Flexible schema</a:t>
            </a:r>
          </a:p>
          <a:p>
            <a:r>
              <a:rPr lang="en-US" dirty="0" smtClean="0"/>
              <a:t>Index-able Key/Value store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://t3.gstatic.com/images?q=tbn:ANd9GcR0W6ywyeY_Z4nyCwJKpHVNE75DJGavn2yuqrHdUJaTBIg3KMm5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57400"/>
            <a:ext cx="4800600" cy="338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8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Misconceptions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ACID</a:t>
            </a:r>
          </a:p>
          <a:p>
            <a:r>
              <a:rPr lang="en-US" dirty="0" smtClean="0"/>
              <a:t>Joins</a:t>
            </a:r>
          </a:p>
          <a:p>
            <a:pPr lvl="1"/>
            <a:r>
              <a:rPr lang="en-US" dirty="0" smtClean="0"/>
              <a:t>Intra document</a:t>
            </a:r>
          </a:p>
          <a:p>
            <a:pPr lvl="1"/>
            <a:r>
              <a:rPr lang="en-US" dirty="0" smtClean="0"/>
              <a:t>Inter document / system</a:t>
            </a:r>
          </a:p>
          <a:p>
            <a:pPr lvl="2"/>
            <a:r>
              <a:rPr lang="en-US" dirty="0" smtClean="0"/>
              <a:t>Mongo – </a:t>
            </a:r>
            <a:r>
              <a:rPr lang="en-US" dirty="0" err="1" smtClean="0"/>
              <a:t>DBReference</a:t>
            </a:r>
            <a:endParaRPr lang="en-US" dirty="0" smtClean="0"/>
          </a:p>
          <a:p>
            <a:pPr lvl="2"/>
            <a:r>
              <a:rPr lang="en-US" dirty="0" smtClean="0"/>
              <a:t>Raven - </a:t>
            </a:r>
          </a:p>
          <a:p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instead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http://t3.gstatic.com/images?q=tbn:ANd9GcR0W6ywyeY_Z4nyCwJKpHVNE75DJGavn2yuqrHdUJaTBIg3KMm5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077" y="3918856"/>
            <a:ext cx="346304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486400" y="-10886"/>
            <a:ext cx="3505200" cy="2871447"/>
            <a:chOff x="2743200" y="3799114"/>
            <a:chExt cx="3505200" cy="2871447"/>
          </a:xfrm>
        </p:grpSpPr>
        <p:pic>
          <p:nvPicPr>
            <p:cNvPr id="4" name="Picture 2" descr="http://www.sadalage.com/images/custom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3799114"/>
              <a:ext cx="3505200" cy="2871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810000" y="4777637"/>
              <a:ext cx="1066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Intra join</a:t>
              </a:r>
              <a:endParaRPr lang="en-US" dirty="0"/>
            </a:p>
          </p:txBody>
        </p:sp>
      </p:grpSp>
      <p:sp>
        <p:nvSpPr>
          <p:cNvPr id="7" name="Up-Down Arrow 6"/>
          <p:cNvSpPr/>
          <p:nvPr/>
        </p:nvSpPr>
        <p:spPr>
          <a:xfrm rot="20221561">
            <a:off x="5604820" y="1206976"/>
            <a:ext cx="1365018" cy="32131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 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Uses – Logging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5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Lots of message types</a:t>
            </a:r>
          </a:p>
          <a:p>
            <a:pPr lvl="1"/>
            <a:r>
              <a:rPr lang="en-US" dirty="0" smtClean="0"/>
              <a:t>Inconsistently serialized to strings</a:t>
            </a:r>
          </a:p>
          <a:p>
            <a:r>
              <a:rPr lang="en-US" dirty="0" smtClean="0"/>
              <a:t>Logging metadata</a:t>
            </a:r>
          </a:p>
          <a:p>
            <a:r>
              <a:rPr lang="en-US" dirty="0" smtClean="0"/>
              <a:t>Ad hoc queries</a:t>
            </a:r>
          </a:p>
          <a:p>
            <a:endParaRPr lang="en-US" dirty="0"/>
          </a:p>
        </p:txBody>
      </p:sp>
      <p:pic>
        <p:nvPicPr>
          <p:cNvPr id="4098" name="Picture 2" descr="http://www.anti-forensics.com/wp-content/uploads/2009/04/setupapilog-log-file-usb-dev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71" y="3523471"/>
            <a:ext cx="6019800" cy="3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11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79307" y="1852703"/>
            <a:ext cx="5957888" cy="3714750"/>
            <a:chOff x="2728912" y="2005806"/>
            <a:chExt cx="5957888" cy="3714750"/>
          </a:xfrm>
        </p:grpSpPr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912" y="2005806"/>
              <a:ext cx="2924175" cy="3714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Left Arrow 5"/>
            <p:cNvSpPr/>
            <p:nvPr/>
          </p:nvSpPr>
          <p:spPr>
            <a:xfrm rot="1576065">
              <a:off x="4267200" y="3595778"/>
              <a:ext cx="2743200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Arrow 11"/>
            <p:cNvSpPr/>
            <p:nvPr/>
          </p:nvSpPr>
          <p:spPr>
            <a:xfrm>
              <a:off x="4256314" y="4191000"/>
              <a:ext cx="2743200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58000" y="4038600"/>
              <a:ext cx="18288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Flexible Schema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730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- 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Flat files</a:t>
            </a:r>
          </a:p>
          <a:p>
            <a:pPr lvl="1"/>
            <a:r>
              <a:rPr lang="en-US" dirty="0" smtClean="0"/>
              <a:t>Hard to query</a:t>
            </a:r>
          </a:p>
          <a:p>
            <a:pPr lvl="1"/>
            <a:r>
              <a:rPr lang="en-US" dirty="0" smtClean="0"/>
              <a:t>Inconsistent string serialization</a:t>
            </a:r>
          </a:p>
          <a:p>
            <a:r>
              <a:rPr lang="en-US" dirty="0" smtClean="0"/>
              <a:t>RDBMS</a:t>
            </a:r>
          </a:p>
          <a:p>
            <a:pPr lvl="1"/>
            <a:r>
              <a:rPr lang="en-US" dirty="0" smtClean="0"/>
              <a:t>Hard to query (flexible schema)</a:t>
            </a:r>
          </a:p>
          <a:p>
            <a:pPr lvl="1"/>
            <a:r>
              <a:rPr lang="en-US" dirty="0" smtClean="0"/>
              <a:t>Hard to serialize </a:t>
            </a:r>
            <a:r>
              <a:rPr lang="en-US" dirty="0"/>
              <a:t>(flexible schema)</a:t>
            </a:r>
            <a:endParaRPr lang="en-US" dirty="0" smtClean="0"/>
          </a:p>
          <a:p>
            <a:r>
              <a:rPr lang="en-US" dirty="0" smtClean="0"/>
              <a:t>Doc DBs</a:t>
            </a:r>
          </a:p>
          <a:p>
            <a:pPr lvl="1"/>
            <a:r>
              <a:rPr lang="en-US" dirty="0" smtClean="0"/>
              <a:t>No friction!</a:t>
            </a:r>
          </a:p>
          <a:p>
            <a:pPr lvl="1"/>
            <a:r>
              <a:rPr lang="en-US" dirty="0" smtClean="0"/>
              <a:t>Ad hoc queries</a:t>
            </a:r>
          </a:p>
          <a:p>
            <a:pPr lvl="1"/>
            <a:r>
              <a:rPr lang="en-US" dirty="0" smtClean="0"/>
              <a:t>Flexible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2355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347</TotalTime>
  <Words>385</Words>
  <Application>Microsoft Office PowerPoint</Application>
  <PresentationFormat>On-screen Show (4:3)</PresentationFormat>
  <Paragraphs>152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Technic</vt:lpstr>
      <vt:lpstr>Document Databases</vt:lpstr>
      <vt:lpstr>?</vt:lpstr>
      <vt:lpstr>What is a Doc DB?</vt:lpstr>
      <vt:lpstr>Doc DB explained</vt:lpstr>
      <vt:lpstr>Misconceptions</vt:lpstr>
      <vt:lpstr>Uses – Logging</vt:lpstr>
      <vt:lpstr>Logging</vt:lpstr>
      <vt:lpstr>Structure</vt:lpstr>
      <vt:lpstr>Logging - Justification</vt:lpstr>
      <vt:lpstr>Auditing</vt:lpstr>
      <vt:lpstr>Uses - COnfiguration</vt:lpstr>
      <vt:lpstr>Config Data</vt:lpstr>
      <vt:lpstr>Configuration - Justification</vt:lpstr>
      <vt:lpstr>Uses – ADHOC Data</vt:lpstr>
      <vt:lpstr>ADHOC Data</vt:lpstr>
      <vt:lpstr>DDD Aggregates</vt:lpstr>
      <vt:lpstr>DDD – Aggregates</vt:lpstr>
      <vt:lpstr>Why?</vt:lpstr>
      <vt:lpstr>Why not RDBMS?</vt:lpstr>
      <vt:lpstr>Tools</vt:lpstr>
      <vt:lpstr>Mongo Setup</vt:lpstr>
      <vt:lpstr>Couch Setup</vt:lpstr>
      <vt:lpstr>RavenDB Setup</vt:lpstr>
      <vt:lpstr>Feature Comparisons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Databases</dc:title>
  <dc:creator>wes</dc:creator>
  <cp:lastModifiedBy>wes</cp:lastModifiedBy>
  <cp:revision>134</cp:revision>
  <dcterms:created xsi:type="dcterms:W3CDTF">2010-11-17T17:18:26Z</dcterms:created>
  <dcterms:modified xsi:type="dcterms:W3CDTF">2010-11-17T23:09:29Z</dcterms:modified>
</cp:coreProperties>
</file>