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1" r:id="rId9"/>
    <p:sldId id="288" r:id="rId10"/>
    <p:sldId id="289" r:id="rId11"/>
    <p:sldId id="291" r:id="rId12"/>
    <p:sldId id="296" r:id="rId13"/>
    <p:sldId id="305" r:id="rId14"/>
    <p:sldId id="321" r:id="rId15"/>
    <p:sldId id="33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pos="1663">
          <p15:clr>
            <a:srgbClr val="A4A3A4"/>
          </p15:clr>
        </p15:guide>
        <p15:guide id="3" pos="504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jJZlcOU34IHcmN2YxlXZMXpQS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20" y="108"/>
      </p:cViewPr>
      <p:guideLst>
        <p:guide orient="horz" pos="686"/>
        <p:guide pos="1663"/>
        <p:guide pos="5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90" Type="http://schemas.openxmlformats.org/officeDocument/2006/relationships/tableStyles" Target="tableStyles.xml"/><Relationship Id="rId10" Type="http://schemas.openxmlformats.org/officeDocument/2006/relationships/slide" Target="slides/slide9.xml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" name="Google Shape;79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7" name="Google Shape;88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3" name="Google Shape;103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0" name="Google Shape;1310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9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">
  <p:cSld name="Lef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 rot="5400000">
            <a:off x="2666205" y="-2712473"/>
            <a:ext cx="6858001" cy="12190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121024" y="4596597"/>
            <a:ext cx="12192000" cy="6858001"/>
          </a:xfrm>
          <a:prstGeom prst="rect">
            <a:avLst/>
          </a:prstGeom>
          <a:blipFill rotWithShape="1">
            <a:blip r:embed="rId3">
              <a:alphaModFix amt="27000"/>
            </a:blip>
            <a:stretch>
              <a:fillRect t="-7736" b="-773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892176" y="1213863"/>
            <a:ext cx="4165600" cy="4107543"/>
          </a:xfrm>
          <a:prstGeom prst="diamond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894310" y="1472133"/>
            <a:ext cx="4165600" cy="4107543"/>
          </a:xfrm>
          <a:prstGeom prst="diamond">
            <a:avLst/>
          </a:prstGeom>
          <a:blipFill rotWithShape="1">
            <a:blip r:embed="rId3">
              <a:alphaModFix amt="27000"/>
            </a:blip>
            <a:stretch>
              <a:fillRect t="-7736" b="-7736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892176" y="3014489"/>
            <a:ext cx="42965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MANAGEMENT SYSTEM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-1" y="-18195"/>
            <a:ext cx="12204000" cy="46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-1" y="6811734"/>
            <a:ext cx="12204000" cy="46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4"/>
          <p:cNvSpPr/>
          <p:nvPr/>
        </p:nvSpPr>
        <p:spPr>
          <a:xfrm rot="5400000">
            <a:off x="2667794" y="-2666206"/>
            <a:ext cx="6858001" cy="12190413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1767" y="0"/>
            <a:ext cx="2277884" cy="685800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4"/>
          <p:cNvSpPr txBox="1"/>
          <p:nvPr/>
        </p:nvSpPr>
        <p:spPr>
          <a:xfrm>
            <a:off x="232621" y="3429000"/>
            <a:ext cx="174231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9600" b="1" dirty="0"/>
              <a:t>2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4"/>
          <p:cNvSpPr txBox="1"/>
          <p:nvPr/>
        </p:nvSpPr>
        <p:spPr>
          <a:xfrm>
            <a:off x="2287587" y="282615"/>
            <a:ext cx="769623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//  </a:t>
            </a: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8" name="Google Shape;76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703" y="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7203" y="0"/>
            <a:ext cx="949323" cy="94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91761" y="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47437" y="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34"/>
          <p:cNvPicPr preferRelativeResize="0"/>
          <p:nvPr/>
        </p:nvPicPr>
        <p:blipFill rotWithShape="1">
          <a:blip r:embed="rId7">
            <a:alphaModFix/>
          </a:blip>
          <a:srcRect t="4738"/>
          <a:stretch/>
        </p:blipFill>
        <p:spPr>
          <a:xfrm>
            <a:off x="2650095" y="1233488"/>
            <a:ext cx="6390873" cy="441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58044" y="2180188"/>
            <a:ext cx="4465643" cy="430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45427" y="2183365"/>
            <a:ext cx="4478260" cy="4305417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34"/>
          <p:cNvSpPr/>
          <p:nvPr/>
        </p:nvSpPr>
        <p:spPr>
          <a:xfrm rot="5400000">
            <a:off x="-1256936" y="3281815"/>
            <a:ext cx="6858002" cy="2911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4"/>
          <p:cNvSpPr/>
          <p:nvPr/>
        </p:nvSpPr>
        <p:spPr>
          <a:xfrm rot="5400000">
            <a:off x="1238448" y="947834"/>
            <a:ext cx="201887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LMS PROJECT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6"/>
          <p:cNvSpPr/>
          <p:nvPr/>
        </p:nvSpPr>
        <p:spPr>
          <a:xfrm rot="5400000">
            <a:off x="2667794" y="-2653327"/>
            <a:ext cx="6858001" cy="12190413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6"/>
          <p:cNvSpPr/>
          <p:nvPr/>
        </p:nvSpPr>
        <p:spPr>
          <a:xfrm>
            <a:off x="1767" y="0"/>
            <a:ext cx="2277884" cy="685800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6"/>
          <p:cNvSpPr txBox="1"/>
          <p:nvPr/>
        </p:nvSpPr>
        <p:spPr>
          <a:xfrm>
            <a:off x="232621" y="3429000"/>
            <a:ext cx="174231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9600" b="1" dirty="0"/>
              <a:t>2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6"/>
          <p:cNvSpPr txBox="1"/>
          <p:nvPr/>
        </p:nvSpPr>
        <p:spPr>
          <a:xfrm>
            <a:off x="2287587" y="282615"/>
            <a:ext cx="769623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//  </a:t>
            </a:r>
            <a:r>
              <a:rPr lang="ko-KR" altLang="en-US" sz="3000" b="1" dirty="0" smtClean="0">
                <a:solidFill>
                  <a:schemeClr val="lt1"/>
                </a:solidFill>
              </a:rPr>
              <a:t>공지사항</a:t>
            </a:r>
            <a:endParaRPr sz="3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6" name="Google Shape;80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703" y="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7203" y="0"/>
            <a:ext cx="949323" cy="94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91761" y="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47437" y="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51986" y="1266848"/>
            <a:ext cx="8875529" cy="38665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1" name="Google Shape;811;p36"/>
          <p:cNvGrpSpPr/>
          <p:nvPr/>
        </p:nvGrpSpPr>
        <p:grpSpPr>
          <a:xfrm>
            <a:off x="7517932" y="1555145"/>
            <a:ext cx="3657798" cy="3773465"/>
            <a:chOff x="7840912" y="1542267"/>
            <a:chExt cx="3657798" cy="3773465"/>
          </a:xfrm>
        </p:grpSpPr>
        <p:sp>
          <p:nvSpPr>
            <p:cNvPr id="812" name="Google Shape;812;p36"/>
            <p:cNvSpPr txBox="1"/>
            <p:nvPr/>
          </p:nvSpPr>
          <p:spPr>
            <a:xfrm>
              <a:off x="7840912" y="2176411"/>
              <a:ext cx="3657798" cy="3139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Ajax을 사용한 함수를 이용해서</a:t>
              </a: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lt1"/>
                  </a:solidFill>
                  <a:highlight>
                    <a:srgbClr val="FF0000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비동기적</a:t>
              </a:r>
              <a:r>
                <a:rPr lang="ko-KR" sz="18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으로 구현 했기 때문에</a:t>
              </a: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일부 페이지만을 </a:t>
              </a: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새로고침 할 수 있습니다.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/>
            </a:p>
          </p:txBody>
        </p:sp>
        <p:sp>
          <p:nvSpPr>
            <p:cNvPr id="813" name="Google Shape;813;p36"/>
            <p:cNvSpPr txBox="1"/>
            <p:nvPr/>
          </p:nvSpPr>
          <p:spPr>
            <a:xfrm>
              <a:off x="7840912" y="1542267"/>
              <a:ext cx="1341725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5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Ajax</a:t>
              </a:r>
              <a:endParaRPr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14" name="Google Shape;814;p36"/>
          <p:cNvSpPr/>
          <p:nvPr/>
        </p:nvSpPr>
        <p:spPr>
          <a:xfrm rot="5400000">
            <a:off x="-1256936" y="3281815"/>
            <a:ext cx="6858002" cy="2911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 rot="5400000">
            <a:off x="1238448" y="947834"/>
            <a:ext cx="201887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LMS PROJECT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1"/>
          <p:cNvSpPr/>
          <p:nvPr/>
        </p:nvSpPr>
        <p:spPr>
          <a:xfrm rot="5400000">
            <a:off x="2667793" y="-2666206"/>
            <a:ext cx="6858001" cy="12190413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41"/>
          <p:cNvSpPr/>
          <p:nvPr/>
        </p:nvSpPr>
        <p:spPr>
          <a:xfrm>
            <a:off x="1767" y="0"/>
            <a:ext cx="2277884" cy="685800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1"/>
          <p:cNvSpPr txBox="1"/>
          <p:nvPr/>
        </p:nvSpPr>
        <p:spPr>
          <a:xfrm>
            <a:off x="232621" y="3429000"/>
            <a:ext cx="174231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9600" b="1" dirty="0" smtClean="0">
                <a:latin typeface="Arial"/>
                <a:ea typeface="Arial"/>
                <a:cs typeface="Arial"/>
                <a:sym typeface="Arial"/>
              </a:rPr>
              <a:t>3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1"/>
          <p:cNvSpPr txBox="1"/>
          <p:nvPr/>
        </p:nvSpPr>
        <p:spPr>
          <a:xfrm>
            <a:off x="2287587" y="282615"/>
            <a:ext cx="769623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//  </a:t>
            </a: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강의 관리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5" name="Google Shape;89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7437" y="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41"/>
          <p:cNvSpPr/>
          <p:nvPr/>
        </p:nvSpPr>
        <p:spPr>
          <a:xfrm rot="5400000">
            <a:off x="-1256936" y="3281815"/>
            <a:ext cx="6858002" cy="2911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41"/>
          <p:cNvSpPr/>
          <p:nvPr/>
        </p:nvSpPr>
        <p:spPr>
          <a:xfrm rot="5400000">
            <a:off x="1238448" y="947834"/>
            <a:ext cx="201887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LMS PROJECT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8" name="Google Shape;898;p41"/>
          <p:cNvPicPr preferRelativeResize="0"/>
          <p:nvPr/>
        </p:nvPicPr>
        <p:blipFill rotWithShape="1">
          <a:blip r:embed="rId4">
            <a:alphaModFix/>
          </a:blip>
          <a:srcRect t="6182" b="1"/>
          <a:stretch/>
        </p:blipFill>
        <p:spPr>
          <a:xfrm>
            <a:off x="2640013" y="1164527"/>
            <a:ext cx="6333746" cy="452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79971" y="3795968"/>
            <a:ext cx="3479408" cy="2735495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41"/>
          <p:cNvSpPr txBox="1"/>
          <p:nvPr/>
        </p:nvSpPr>
        <p:spPr>
          <a:xfrm>
            <a:off x="9067800" y="1233114"/>
            <a:ext cx="289157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강의를 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highlight>
                  <a:srgbClr val="FF0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개설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 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highlight>
                  <a:srgbClr val="FF0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 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highlight>
                  <a:srgbClr val="FF0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있습니다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0"/>
          <p:cNvSpPr/>
          <p:nvPr/>
        </p:nvSpPr>
        <p:spPr>
          <a:xfrm rot="5400000">
            <a:off x="2667794" y="-2666206"/>
            <a:ext cx="6858001" cy="12190413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50"/>
          <p:cNvSpPr/>
          <p:nvPr/>
        </p:nvSpPr>
        <p:spPr>
          <a:xfrm>
            <a:off x="1767" y="0"/>
            <a:ext cx="2277884" cy="685800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50"/>
          <p:cNvSpPr txBox="1"/>
          <p:nvPr/>
        </p:nvSpPr>
        <p:spPr>
          <a:xfrm>
            <a:off x="232621" y="3429000"/>
            <a:ext cx="174231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/>
              <a:t>04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50"/>
          <p:cNvSpPr txBox="1"/>
          <p:nvPr/>
        </p:nvSpPr>
        <p:spPr>
          <a:xfrm>
            <a:off x="2287587" y="282615"/>
            <a:ext cx="769623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//  </a:t>
            </a: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학습 자료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1" name="Google Shape;104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9204" y="-1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50"/>
          <p:cNvSpPr/>
          <p:nvPr/>
        </p:nvSpPr>
        <p:spPr>
          <a:xfrm rot="5400000">
            <a:off x="-1256936" y="3281815"/>
            <a:ext cx="6858002" cy="2911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50"/>
          <p:cNvSpPr/>
          <p:nvPr/>
        </p:nvSpPr>
        <p:spPr>
          <a:xfrm rot="5400000">
            <a:off x="1238448" y="947834"/>
            <a:ext cx="201887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LMS PROJECT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4" name="Google Shape;1044;p50" descr="테이블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 l="19889" t="7953" r="1908" b="14113"/>
          <a:stretch/>
        </p:blipFill>
        <p:spPr>
          <a:xfrm>
            <a:off x="2648170" y="1160462"/>
            <a:ext cx="6651406" cy="352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50" descr="스크린샷, 실내, 컴퓨터, 모니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25044" t="56028" r="24464" b="3533"/>
          <a:stretch/>
        </p:blipFill>
        <p:spPr>
          <a:xfrm>
            <a:off x="7104063" y="2750745"/>
            <a:ext cx="5053694" cy="2247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50"/>
          <p:cNvSpPr txBox="1"/>
          <p:nvPr/>
        </p:nvSpPr>
        <p:spPr>
          <a:xfrm>
            <a:off x="2927350" y="5303099"/>
            <a:ext cx="48450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학습할 때 필요한 자료들을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highlight>
                  <a:srgbClr val="FF0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받아 참고할 수 있습니다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7" name="Google Shape;1047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94360" y="2750744"/>
            <a:ext cx="5051602" cy="381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6"/>
          <p:cNvSpPr/>
          <p:nvPr/>
        </p:nvSpPr>
        <p:spPr>
          <a:xfrm rot="5400000">
            <a:off x="2667794" y="-2666206"/>
            <a:ext cx="6858001" cy="12190413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66"/>
          <p:cNvSpPr/>
          <p:nvPr/>
        </p:nvSpPr>
        <p:spPr>
          <a:xfrm>
            <a:off x="1767" y="0"/>
            <a:ext cx="2277884" cy="685800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66"/>
          <p:cNvSpPr txBox="1"/>
          <p:nvPr/>
        </p:nvSpPr>
        <p:spPr>
          <a:xfrm>
            <a:off x="232621" y="3429000"/>
            <a:ext cx="174231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/>
              <a:t>05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66"/>
          <p:cNvSpPr txBox="1"/>
          <p:nvPr/>
        </p:nvSpPr>
        <p:spPr>
          <a:xfrm>
            <a:off x="2287587" y="282615"/>
            <a:ext cx="769623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//  </a:t>
            </a:r>
            <a:r>
              <a:rPr lang="ko-KR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상담 관리</a:t>
            </a:r>
            <a:endParaRPr sz="3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66"/>
          <p:cNvSpPr/>
          <p:nvPr/>
        </p:nvSpPr>
        <p:spPr>
          <a:xfrm rot="5400000">
            <a:off x="-1256936" y="3281815"/>
            <a:ext cx="6858002" cy="2911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66"/>
          <p:cNvSpPr/>
          <p:nvPr/>
        </p:nvSpPr>
        <p:spPr>
          <a:xfrm rot="5400000">
            <a:off x="1238448" y="947834"/>
            <a:ext cx="201887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LMS PROJECT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0" name="Google Shape;1320;p66"/>
          <p:cNvGrpSpPr/>
          <p:nvPr/>
        </p:nvGrpSpPr>
        <p:grpSpPr>
          <a:xfrm>
            <a:off x="2619711" y="1089025"/>
            <a:ext cx="4791609" cy="3872509"/>
            <a:chOff x="2640012" y="1089025"/>
            <a:chExt cx="5861531" cy="4364954"/>
          </a:xfrm>
        </p:grpSpPr>
        <p:pic>
          <p:nvPicPr>
            <p:cNvPr id="1321" name="Google Shape;1321;p66" descr="테이블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40012" y="1089025"/>
              <a:ext cx="5861531" cy="4306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2" name="Google Shape;1322;p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53630" y="3860276"/>
              <a:ext cx="5832377" cy="15937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23" name="Google Shape;1323;p66" descr="텍스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11801" y="1089025"/>
            <a:ext cx="4121190" cy="4854667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66"/>
          <p:cNvSpPr txBox="1"/>
          <p:nvPr/>
        </p:nvSpPr>
        <p:spPr>
          <a:xfrm>
            <a:off x="2630843" y="5230533"/>
            <a:ext cx="979357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상담내용을 </a:t>
            </a:r>
            <a:r>
              <a:rPr lang="ko-KR" altLang="en-US" sz="1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에디터를 사용해 구현함으로써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highlight>
                  <a:srgbClr val="FF0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상담내용들을 관리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할 때에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sz="1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효율적으로 관리</a:t>
            </a:r>
            <a:r>
              <a:rPr lang="ko-KR" altLang="en-US" sz="1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</a:t>
            </a:r>
            <a:r>
              <a:rPr lang="en-US" altLang="ko-KR" sz="18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</p:txBody>
      </p:sp>
      <p:pic>
        <p:nvPicPr>
          <p:cNvPr id="1325" name="Google Shape;1325;p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99881" y="-10439"/>
            <a:ext cx="949323" cy="94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42677" y="0"/>
            <a:ext cx="949323" cy="94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247437" y="1270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80"/>
          <p:cNvSpPr/>
          <p:nvPr/>
        </p:nvSpPr>
        <p:spPr>
          <a:xfrm rot="5400000">
            <a:off x="2667794" y="-2666206"/>
            <a:ext cx="6858001" cy="12190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8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blipFill rotWithShape="1">
            <a:blip r:embed="rId3">
              <a:alphaModFix amt="33000"/>
            </a:blip>
            <a:stretch>
              <a:fillRect t="-7736" b="-773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80"/>
          <p:cNvSpPr/>
          <p:nvPr/>
        </p:nvSpPr>
        <p:spPr>
          <a:xfrm>
            <a:off x="3038010" y="3136612"/>
            <a:ext cx="63482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  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6" name="Google Shape;1566;p80" descr="채우기 없는 웃는 얼굴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2677" y="297179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 rot="5400000">
            <a:off x="11242320" y="4182224"/>
            <a:ext cx="1674952" cy="22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CHAPTER03</a:t>
            </a:r>
            <a:endParaRPr sz="359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 rot="5400000">
            <a:off x="11242320" y="5909906"/>
            <a:ext cx="1674952" cy="22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CHAPTER04</a:t>
            </a:r>
            <a:endParaRPr sz="359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 rot="5400000">
            <a:off x="11240730" y="726858"/>
            <a:ext cx="1674952" cy="2212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CHAPER 01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5400000">
            <a:off x="11240729" y="2395243"/>
            <a:ext cx="1674952" cy="22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CHAPTER02</a:t>
            </a:r>
            <a:endParaRPr sz="359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71591" y="-38437"/>
            <a:ext cx="683556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600" b="1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16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648969" y="1810706"/>
            <a:ext cx="9020424" cy="4182487"/>
          </a:xfrm>
          <a:prstGeom prst="rect">
            <a:avLst/>
          </a:prstGeom>
          <a:noFill/>
          <a:ln>
            <a:noFill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IT교육기관 '해피잡' 운영에 실제로 사용하는 것을 목표로 제작한 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학습관리 시스템 입니다.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관리자/ 강사/ 학생/ 회사대표 사용자 유형에 맞는 다양한 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기능들을 지원하여 운영의 효율성을 높이고,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학습효과의 극대화를 기대할 수 있는 시스템 입니다.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699586" y="2024379"/>
            <a:ext cx="60075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# Learning Management System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-3177" y="964"/>
            <a:ext cx="12192000" cy="6858001"/>
          </a:xfrm>
          <a:prstGeom prst="rect">
            <a:avLst/>
          </a:prstGeom>
          <a:blipFill rotWithShape="1">
            <a:blip r:embed="rId3">
              <a:alphaModFix amt="33000"/>
            </a:blip>
            <a:stretch>
              <a:fillRect t="-7736" b="-773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871591" y="-38437"/>
            <a:ext cx="683556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600" b="1">
                <a:latin typeface="Arial"/>
                <a:ea typeface="Arial"/>
                <a:cs typeface="Arial"/>
                <a:sym typeface="Arial"/>
              </a:rPr>
              <a:t>02</a:t>
            </a:r>
            <a:endParaRPr sz="16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522607" y="1568377"/>
            <a:ext cx="353961" cy="353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8203624" y="1568377"/>
            <a:ext cx="353961" cy="35396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4850741" y="1568377"/>
            <a:ext cx="353961" cy="3539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8328497" y="1707674"/>
            <a:ext cx="2573735" cy="42422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988733" y="1707674"/>
            <a:ext cx="2573735" cy="42422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648969" y="1707674"/>
            <a:ext cx="2573735" cy="42422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971084" y="2830503"/>
            <a:ext cx="1424466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Eclipse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629501" y="2246804"/>
            <a:ext cx="1737042" cy="36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#개발 도구</a:t>
            </a:r>
            <a:endParaRPr sz="17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266918" y="2246804"/>
            <a:ext cx="2176800" cy="36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#개발 언어</a:t>
            </a:r>
            <a:endParaRPr sz="1750" b="1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952487" y="2246804"/>
            <a:ext cx="1737042" cy="36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#개발 환경</a:t>
            </a:r>
            <a:endParaRPr sz="17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971084" y="3569933"/>
            <a:ext cx="2252258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Spring (4.1.2)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274341" y="2830503"/>
            <a:ext cx="1424466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JAVA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274341" y="3205468"/>
            <a:ext cx="1424466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JSP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5274341" y="3580433"/>
            <a:ext cx="1730044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JavaScript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8638472" y="2843080"/>
            <a:ext cx="1424466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AJAX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8638472" y="3214431"/>
            <a:ext cx="1424466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MYBATIS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5274341" y="3955398"/>
            <a:ext cx="1424466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HTML5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5274341" y="4330363"/>
            <a:ext cx="1424466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CSS3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8638472" y="3585782"/>
            <a:ext cx="1424466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LOMBOK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5266918" y="4676588"/>
            <a:ext cx="1949329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</a:t>
            </a:r>
            <a:r>
              <a:rPr lang="ko-KR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r>
              <a:rPr lang="ko-KR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(3.4)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971084" y="3200218"/>
            <a:ext cx="2211477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My SQL (5.5)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971084" y="3939648"/>
            <a:ext cx="2252258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ERDcloud (4.1.2)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1971084" y="4309363"/>
            <a:ext cx="2252258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SVN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8638472" y="3957132"/>
            <a:ext cx="1424466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JSON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266917" y="5041624"/>
            <a:ext cx="1949329" cy="4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 XML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0" y="-15348"/>
            <a:ext cx="12192000" cy="6858001"/>
          </a:xfrm>
          <a:prstGeom prst="rect">
            <a:avLst/>
          </a:prstGeom>
          <a:blipFill rotWithShape="1">
            <a:blip r:embed="rId3">
              <a:alphaModFix amt="33000"/>
            </a:blip>
            <a:stretch>
              <a:fillRect t="-7736" b="-773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rot="5400000">
            <a:off x="11242320" y="4182224"/>
            <a:ext cx="1674952" cy="22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CHAPTER03</a:t>
            </a:r>
            <a:endParaRPr sz="35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 rot="5400000">
            <a:off x="11242320" y="5909906"/>
            <a:ext cx="1674952" cy="22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CHAPTER04</a:t>
            </a:r>
            <a:endParaRPr sz="35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 rot="5400000">
            <a:off x="11243907" y="726859"/>
            <a:ext cx="1674952" cy="22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CHAPTER0</a:t>
            </a:r>
            <a:endParaRPr sz="35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 rot="5400000">
            <a:off x="11240731" y="2401811"/>
            <a:ext cx="1674952" cy="2212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CHAPER 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/>
        </p:nvSpPr>
        <p:spPr>
          <a:xfrm>
            <a:off x="871591" y="-38437"/>
            <a:ext cx="683556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600" b="1">
                <a:latin typeface="Arial"/>
                <a:ea typeface="Arial"/>
                <a:cs typeface="Arial"/>
                <a:sym typeface="Arial"/>
              </a:rPr>
              <a:t>03 </a:t>
            </a:r>
            <a:endParaRPr sz="16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-3175" y="-1"/>
            <a:ext cx="12192000" cy="6858001"/>
          </a:xfrm>
          <a:prstGeom prst="rect">
            <a:avLst/>
          </a:prstGeom>
          <a:blipFill rotWithShape="1">
            <a:blip r:embed="rId3">
              <a:alphaModFix amt="33000"/>
            </a:blip>
            <a:stretch>
              <a:fillRect t="-7736" b="-773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 rot="5400000">
            <a:off x="11243906" y="2576522"/>
            <a:ext cx="1674952" cy="22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CHAPTER02</a:t>
            </a:r>
            <a:endParaRPr sz="35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 rot="5400000">
            <a:off x="11242320" y="5909906"/>
            <a:ext cx="1674952" cy="22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CHAPTER04</a:t>
            </a:r>
            <a:endParaRPr sz="35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 rot="5400000">
            <a:off x="11243907" y="726859"/>
            <a:ext cx="1674952" cy="22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CHAPTER0</a:t>
            </a:r>
            <a:endParaRPr sz="35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 rot="5400000">
            <a:off x="11242320" y="4241942"/>
            <a:ext cx="1674952" cy="2212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CHAPER 03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2586345" y="2012050"/>
            <a:ext cx="1737042" cy="1302226"/>
          </a:xfrm>
          <a:prstGeom prst="rect">
            <a:avLst/>
          </a:prstGeom>
          <a:solidFill>
            <a:srgbClr val="BBD6EE"/>
          </a:solidFill>
          <a:ln w="28575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586345" y="5194677"/>
            <a:ext cx="1737042" cy="1302226"/>
          </a:xfrm>
          <a:prstGeom prst="rect">
            <a:avLst/>
          </a:prstGeom>
          <a:solidFill>
            <a:srgbClr val="C4E0B2"/>
          </a:solidFill>
          <a:ln w="28575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28219" y="3598447"/>
            <a:ext cx="1737042" cy="1302226"/>
          </a:xfrm>
          <a:prstGeom prst="rect">
            <a:avLst/>
          </a:prstGeom>
          <a:solidFill>
            <a:srgbClr val="FBE4D4"/>
          </a:solidFill>
          <a:ln w="28575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82329" y="4088181"/>
            <a:ext cx="929684" cy="36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#Client</a:t>
            </a:r>
            <a:endParaRPr sz="17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2893704" y="2477125"/>
            <a:ext cx="1341867" cy="36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ko-KR" sz="175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 sz="175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4"/>
          <p:cNvGrpSpPr/>
          <p:nvPr/>
        </p:nvGrpSpPr>
        <p:grpSpPr>
          <a:xfrm>
            <a:off x="9832982" y="2015883"/>
            <a:ext cx="1737042" cy="3581170"/>
            <a:chOff x="9084423" y="3507648"/>
            <a:chExt cx="1737042" cy="1302226"/>
          </a:xfrm>
        </p:grpSpPr>
        <p:sp>
          <p:nvSpPr>
            <p:cNvPr id="163" name="Google Shape;163;p4"/>
            <p:cNvSpPr/>
            <p:nvPr/>
          </p:nvSpPr>
          <p:spPr>
            <a:xfrm>
              <a:off x="9084423" y="3507648"/>
              <a:ext cx="1737042" cy="1302226"/>
            </a:xfrm>
            <a:prstGeom prst="rect">
              <a:avLst/>
            </a:prstGeom>
            <a:solidFill>
              <a:srgbClr val="D8E2F3"/>
            </a:solidFill>
            <a:ln w="28575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977900" dist="635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9598597" y="3977942"/>
              <a:ext cx="929684" cy="361637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5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#DB</a:t>
              </a:r>
              <a:endParaRPr sz="17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4"/>
          <p:cNvGrpSpPr/>
          <p:nvPr/>
        </p:nvGrpSpPr>
        <p:grpSpPr>
          <a:xfrm>
            <a:off x="7339963" y="2006830"/>
            <a:ext cx="1737042" cy="1302226"/>
            <a:chOff x="8328498" y="1707674"/>
            <a:chExt cx="1737042" cy="1302226"/>
          </a:xfrm>
        </p:grpSpPr>
        <p:sp>
          <p:nvSpPr>
            <p:cNvPr id="166" name="Google Shape;166;p4"/>
            <p:cNvSpPr/>
            <p:nvPr/>
          </p:nvSpPr>
          <p:spPr>
            <a:xfrm>
              <a:off x="8328498" y="1707674"/>
              <a:ext cx="1737042" cy="1302226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977900" dist="635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8753750" y="2176870"/>
              <a:ext cx="929684" cy="361637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5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#DAO</a:t>
              </a:r>
              <a:endParaRPr sz="17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4974997" y="2015883"/>
            <a:ext cx="1737042" cy="1302226"/>
            <a:chOff x="6280784" y="1586553"/>
            <a:chExt cx="1737042" cy="1302226"/>
          </a:xfrm>
        </p:grpSpPr>
        <p:sp>
          <p:nvSpPr>
            <p:cNvPr id="169" name="Google Shape;169;p4"/>
            <p:cNvSpPr/>
            <p:nvPr/>
          </p:nvSpPr>
          <p:spPr>
            <a:xfrm>
              <a:off x="6280784" y="1586553"/>
              <a:ext cx="1737042" cy="1302226"/>
            </a:xfrm>
            <a:prstGeom prst="rect">
              <a:avLst/>
            </a:prstGeom>
            <a:solidFill>
              <a:srgbClr val="D0CECE"/>
            </a:solidFill>
            <a:ln w="28575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977900" dist="635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6558226" y="2056847"/>
              <a:ext cx="1210929" cy="361637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5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#Service</a:t>
              </a:r>
              <a:endParaRPr sz="17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4"/>
          <p:cNvSpPr txBox="1"/>
          <p:nvPr/>
        </p:nvSpPr>
        <p:spPr>
          <a:xfrm>
            <a:off x="3085784" y="5680112"/>
            <a:ext cx="929684" cy="36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#JSP</a:t>
            </a:r>
            <a:endParaRPr sz="17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4"/>
          <p:cNvCxnSpPr>
            <a:stCxn id="157" idx="2"/>
            <a:endCxn id="158" idx="0"/>
          </p:cNvCxnSpPr>
          <p:nvPr/>
        </p:nvCxnSpPr>
        <p:spPr>
          <a:xfrm>
            <a:off x="3454866" y="3314276"/>
            <a:ext cx="0" cy="18804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p4"/>
          <p:cNvCxnSpPr>
            <a:stCxn id="158" idx="1"/>
            <a:endCxn id="159" idx="2"/>
          </p:cNvCxnSpPr>
          <p:nvPr/>
        </p:nvCxnSpPr>
        <p:spPr>
          <a:xfrm rot="10800000">
            <a:off x="996645" y="4900790"/>
            <a:ext cx="1589700" cy="9450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4" name="Google Shape;174;p4"/>
          <p:cNvCxnSpPr>
            <a:stCxn id="159" idx="0"/>
            <a:endCxn id="157" idx="1"/>
          </p:cNvCxnSpPr>
          <p:nvPr/>
        </p:nvCxnSpPr>
        <p:spPr>
          <a:xfrm rot="10800000" flipH="1">
            <a:off x="996740" y="2663047"/>
            <a:ext cx="1589700" cy="9354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75" name="Google Shape;175;p4"/>
          <p:cNvGrpSpPr/>
          <p:nvPr/>
        </p:nvGrpSpPr>
        <p:grpSpPr>
          <a:xfrm>
            <a:off x="4323387" y="2663163"/>
            <a:ext cx="651600" cy="278595"/>
            <a:chOff x="5298974" y="2233833"/>
            <a:chExt cx="651600" cy="278595"/>
          </a:xfrm>
        </p:grpSpPr>
        <p:cxnSp>
          <p:nvCxnSpPr>
            <p:cNvPr id="176" name="Google Shape;176;p4"/>
            <p:cNvCxnSpPr>
              <a:stCxn id="157" idx="3"/>
              <a:endCxn id="169" idx="1"/>
            </p:cNvCxnSpPr>
            <p:nvPr/>
          </p:nvCxnSpPr>
          <p:spPr>
            <a:xfrm>
              <a:off x="5298974" y="2233833"/>
              <a:ext cx="651600" cy="39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7" name="Google Shape;177;p4"/>
            <p:cNvCxnSpPr/>
            <p:nvPr/>
          </p:nvCxnSpPr>
          <p:spPr>
            <a:xfrm rot="10800000">
              <a:off x="5298974" y="2512428"/>
              <a:ext cx="632083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78" name="Google Shape;178;p4"/>
          <p:cNvGrpSpPr/>
          <p:nvPr/>
        </p:nvGrpSpPr>
        <p:grpSpPr>
          <a:xfrm>
            <a:off x="6701530" y="2575929"/>
            <a:ext cx="651610" cy="278595"/>
            <a:chOff x="5298974" y="2233833"/>
            <a:chExt cx="651610" cy="278595"/>
          </a:xfrm>
        </p:grpSpPr>
        <p:cxnSp>
          <p:nvCxnSpPr>
            <p:cNvPr id="179" name="Google Shape;179;p4"/>
            <p:cNvCxnSpPr/>
            <p:nvPr/>
          </p:nvCxnSpPr>
          <p:spPr>
            <a:xfrm>
              <a:off x="5298974" y="2233833"/>
              <a:ext cx="651610" cy="3833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0" name="Google Shape;180;p4"/>
            <p:cNvCxnSpPr/>
            <p:nvPr/>
          </p:nvCxnSpPr>
          <p:spPr>
            <a:xfrm rot="10800000">
              <a:off x="5298974" y="2512428"/>
              <a:ext cx="632083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81" name="Google Shape;181;p4"/>
          <p:cNvGrpSpPr/>
          <p:nvPr/>
        </p:nvGrpSpPr>
        <p:grpSpPr>
          <a:xfrm>
            <a:off x="9077005" y="2547841"/>
            <a:ext cx="651610" cy="278595"/>
            <a:chOff x="5298974" y="2233833"/>
            <a:chExt cx="651610" cy="278595"/>
          </a:xfrm>
        </p:grpSpPr>
        <p:cxnSp>
          <p:nvCxnSpPr>
            <p:cNvPr id="182" name="Google Shape;182;p4"/>
            <p:cNvCxnSpPr/>
            <p:nvPr/>
          </p:nvCxnSpPr>
          <p:spPr>
            <a:xfrm>
              <a:off x="5298974" y="2233833"/>
              <a:ext cx="651610" cy="3833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3" name="Google Shape;183;p4"/>
            <p:cNvCxnSpPr/>
            <p:nvPr/>
          </p:nvCxnSpPr>
          <p:spPr>
            <a:xfrm rot="10800000">
              <a:off x="5298974" y="2512428"/>
              <a:ext cx="632083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84" name="Google Shape;184;p4"/>
          <p:cNvSpPr txBox="1"/>
          <p:nvPr/>
        </p:nvSpPr>
        <p:spPr>
          <a:xfrm>
            <a:off x="3755502" y="763319"/>
            <a:ext cx="41760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MVC2 Model</a:t>
            </a:r>
            <a:endParaRPr sz="4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3"/>
          <p:cNvSpPr/>
          <p:nvPr/>
        </p:nvSpPr>
        <p:spPr>
          <a:xfrm rot="5400000">
            <a:off x="2667794" y="-2666206"/>
            <a:ext cx="6858001" cy="12190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3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blipFill rotWithShape="1">
            <a:blip r:embed="rId3">
              <a:alphaModFix amt="33000"/>
            </a:blip>
            <a:stretch>
              <a:fillRect t="-7736" b="-773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3"/>
          <p:cNvSpPr/>
          <p:nvPr/>
        </p:nvSpPr>
        <p:spPr>
          <a:xfrm>
            <a:off x="4010762" y="3136612"/>
            <a:ext cx="41889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01</a:t>
            </a:r>
            <a:r>
              <a:rPr lang="ko-KR" sz="3200" b="1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ERD 테이블 구성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4"/>
          <p:cNvSpPr/>
          <p:nvPr/>
        </p:nvSpPr>
        <p:spPr>
          <a:xfrm rot="5400000">
            <a:off x="2667794" y="-2666206"/>
            <a:ext cx="6858001" cy="12190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blipFill rotWithShape="1">
            <a:blip r:embed="rId3">
              <a:alphaModFix amt="33000"/>
            </a:blip>
            <a:stretch>
              <a:fillRect t="-7736" b="-773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24"/>
          <p:cNvPicPr preferRelativeResize="0"/>
          <p:nvPr/>
        </p:nvPicPr>
        <p:blipFill rotWithShape="1">
          <a:blip r:embed="rId4">
            <a:alphaModFix/>
          </a:blip>
          <a:srcRect l="18092" t="11551" r="2028"/>
          <a:stretch/>
        </p:blipFill>
        <p:spPr>
          <a:xfrm>
            <a:off x="1" y="0"/>
            <a:ext cx="12190410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5"/>
          <p:cNvSpPr/>
          <p:nvPr/>
        </p:nvSpPr>
        <p:spPr>
          <a:xfrm rot="5400000">
            <a:off x="2667794" y="-2666206"/>
            <a:ext cx="6858001" cy="12190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blipFill rotWithShape="1">
            <a:blip r:embed="rId3">
              <a:alphaModFix amt="33000"/>
            </a:blip>
            <a:stretch>
              <a:fillRect t="-7736" b="-773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5"/>
          <p:cNvSpPr/>
          <p:nvPr/>
        </p:nvSpPr>
        <p:spPr>
          <a:xfrm rot="-6675121">
            <a:off x="2046546" y="3338598"/>
            <a:ext cx="8048745" cy="155392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25"/>
          <p:cNvSpPr/>
          <p:nvPr/>
        </p:nvSpPr>
        <p:spPr>
          <a:xfrm rot="-3940319">
            <a:off x="2095458" y="3338598"/>
            <a:ext cx="8048745" cy="155392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25"/>
          <p:cNvSpPr/>
          <p:nvPr/>
        </p:nvSpPr>
        <p:spPr>
          <a:xfrm rot="10800000">
            <a:off x="2046545" y="3338598"/>
            <a:ext cx="8048745" cy="155392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5489254" y="2668979"/>
            <a:ext cx="1187533" cy="1520042"/>
          </a:xfrm>
          <a:prstGeom prst="flowChartConnector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6795245" y="5600830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25"/>
          <p:cNvSpPr/>
          <p:nvPr/>
        </p:nvSpPr>
        <p:spPr>
          <a:xfrm>
            <a:off x="4346338" y="5540494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b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6795245" y="276388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강사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4346338" y="276388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 rot="-2710747">
            <a:off x="7299591" y="1817854"/>
            <a:ext cx="5763842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25"/>
          <p:cNvSpPr/>
          <p:nvPr/>
        </p:nvSpPr>
        <p:spPr>
          <a:xfrm>
            <a:off x="10915670" y="276388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응시여부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25"/>
          <p:cNvSpPr/>
          <p:nvPr/>
        </p:nvSpPr>
        <p:spPr>
          <a:xfrm rot="-1853424">
            <a:off x="7164397" y="2606045"/>
            <a:ext cx="5630669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25"/>
          <p:cNvSpPr/>
          <p:nvPr/>
        </p:nvSpPr>
        <p:spPr>
          <a:xfrm rot="-606001">
            <a:off x="7561245" y="3130806"/>
            <a:ext cx="4910648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25"/>
          <p:cNvSpPr/>
          <p:nvPr/>
        </p:nvSpPr>
        <p:spPr>
          <a:xfrm rot="651507">
            <a:off x="7576252" y="3713670"/>
            <a:ext cx="4910648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p25"/>
          <p:cNvSpPr/>
          <p:nvPr/>
        </p:nvSpPr>
        <p:spPr>
          <a:xfrm rot="1803167">
            <a:off x="7626964" y="4361768"/>
            <a:ext cx="4910648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25"/>
          <p:cNvSpPr/>
          <p:nvPr/>
        </p:nvSpPr>
        <p:spPr>
          <a:xfrm rot="2664058">
            <a:off x="7445731" y="4816464"/>
            <a:ext cx="4910648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25"/>
          <p:cNvSpPr/>
          <p:nvPr/>
        </p:nvSpPr>
        <p:spPr>
          <a:xfrm>
            <a:off x="8047803" y="2988276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수강생</a:t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10881670" y="1366841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과제제출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25"/>
          <p:cNvSpPr/>
          <p:nvPr/>
        </p:nvSpPr>
        <p:spPr>
          <a:xfrm>
            <a:off x="10879739" y="2480423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시험응시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25"/>
          <p:cNvSpPr/>
          <p:nvPr/>
        </p:nvSpPr>
        <p:spPr>
          <a:xfrm>
            <a:off x="10879739" y="3605843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취업관리</a:t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10881670" y="4684458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장비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10915670" y="5816882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강의실</a:t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 rot="-2584410">
            <a:off x="-491860" y="4944088"/>
            <a:ext cx="5040000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25"/>
          <p:cNvSpPr/>
          <p:nvPr/>
        </p:nvSpPr>
        <p:spPr>
          <a:xfrm rot="2664058">
            <a:off x="-68405" y="2003798"/>
            <a:ext cx="4910648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5"/>
          <p:cNvSpPr/>
          <p:nvPr/>
        </p:nvSpPr>
        <p:spPr>
          <a:xfrm rot="1803167">
            <a:off x="-80372" y="2586679"/>
            <a:ext cx="4910648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25"/>
          <p:cNvSpPr/>
          <p:nvPr/>
        </p:nvSpPr>
        <p:spPr>
          <a:xfrm rot="651507">
            <a:off x="-168664" y="3081648"/>
            <a:ext cx="4910648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25"/>
          <p:cNvSpPr/>
          <p:nvPr/>
        </p:nvSpPr>
        <p:spPr>
          <a:xfrm rot="-606001">
            <a:off x="-112442" y="3716261"/>
            <a:ext cx="4910648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5"/>
          <p:cNvSpPr/>
          <p:nvPr/>
        </p:nvSpPr>
        <p:spPr>
          <a:xfrm rot="-1853424">
            <a:off x="-351091" y="4234457"/>
            <a:ext cx="5270400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302906" y="5639526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주차별 계획</a:t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302906" y="4564129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</a:t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302906" y="3538239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출석부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304837" y="2462842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시험문제</a:t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302906" y="1295591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302906" y="180890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설문통계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1466580" y="2594845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</a:t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 rot="7236582" flipH="1">
            <a:off x="719737" y="4851693"/>
            <a:ext cx="4320000" cy="720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25"/>
          <p:cNvSpPr/>
          <p:nvPr/>
        </p:nvSpPr>
        <p:spPr>
          <a:xfrm>
            <a:off x="1501448" y="1045921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설문지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3096401" y="2988276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강의정보</a:t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1901968" y="5600830"/>
            <a:ext cx="1007424" cy="856036"/>
          </a:xfrm>
          <a:prstGeom prst="flowChartConnector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학습자료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6"/>
          <p:cNvSpPr/>
          <p:nvPr/>
        </p:nvSpPr>
        <p:spPr>
          <a:xfrm rot="5400000">
            <a:off x="2667794" y="-2666206"/>
            <a:ext cx="6858001" cy="12190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6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blipFill rotWithShape="1">
            <a:blip r:embed="rId3">
              <a:alphaModFix amt="33000"/>
            </a:blip>
            <a:stretch>
              <a:fillRect t="-7736" b="-773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6"/>
          <p:cNvSpPr/>
          <p:nvPr/>
        </p:nvSpPr>
        <p:spPr>
          <a:xfrm>
            <a:off x="4494551" y="3136612"/>
            <a:ext cx="324960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ko-KR" sz="3200" b="1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200" b="1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3200" b="1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 페</a:t>
            </a:r>
            <a:r>
              <a:rPr lang="ko-KR" sz="3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이지 </a:t>
            </a: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/>
          <p:nvPr/>
        </p:nvSpPr>
        <p:spPr>
          <a:xfrm rot="5400000">
            <a:off x="2667794" y="-2666206"/>
            <a:ext cx="6858001" cy="12190413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3"/>
          <p:cNvSpPr/>
          <p:nvPr/>
        </p:nvSpPr>
        <p:spPr>
          <a:xfrm>
            <a:off x="1767" y="0"/>
            <a:ext cx="2277884" cy="685800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977900" dist="635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3"/>
          <p:cNvSpPr txBox="1"/>
          <p:nvPr/>
        </p:nvSpPr>
        <p:spPr>
          <a:xfrm>
            <a:off x="128471" y="4875010"/>
            <a:ext cx="2277884" cy="43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725" tIns="54350" rIns="108725" bIns="5435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ko-K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권한에 따른 </a:t>
            </a:r>
            <a:r>
              <a:rPr lang="ko-KR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</a:t>
            </a:r>
            <a:r>
              <a:rPr lang="ko-KR" alt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뉴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3"/>
          <p:cNvSpPr txBox="1"/>
          <p:nvPr/>
        </p:nvSpPr>
        <p:spPr>
          <a:xfrm>
            <a:off x="232621" y="3429000"/>
            <a:ext cx="174231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9600" b="1" dirty="0" smtClean="0">
                <a:latin typeface="Arial"/>
                <a:ea typeface="Arial"/>
                <a:cs typeface="Arial"/>
                <a:sym typeface="Arial"/>
              </a:rPr>
              <a:t>1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1" name="Google Shape;7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0075" y="1020976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33"/>
          <p:cNvSpPr txBox="1"/>
          <p:nvPr/>
        </p:nvSpPr>
        <p:spPr>
          <a:xfrm>
            <a:off x="3304462" y="2103442"/>
            <a:ext cx="12176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= 학생</a:t>
            </a:r>
            <a:endParaRPr/>
          </a:p>
        </p:txBody>
      </p:sp>
      <p:sp>
        <p:nvSpPr>
          <p:cNvPr id="743" name="Google Shape;743;p33"/>
          <p:cNvSpPr txBox="1"/>
          <p:nvPr/>
        </p:nvSpPr>
        <p:spPr>
          <a:xfrm>
            <a:off x="2287587" y="282615"/>
            <a:ext cx="769623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//  </a:t>
            </a: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4" name="Google Shape;744;p33"/>
          <p:cNvGrpSpPr/>
          <p:nvPr/>
        </p:nvGrpSpPr>
        <p:grpSpPr>
          <a:xfrm>
            <a:off x="2911732" y="2596513"/>
            <a:ext cx="1838326" cy="2792064"/>
            <a:chOff x="2911732" y="2596513"/>
            <a:chExt cx="1838326" cy="2792064"/>
          </a:xfrm>
        </p:grpSpPr>
        <p:pic>
          <p:nvPicPr>
            <p:cNvPr id="745" name="Google Shape;745;p33"/>
            <p:cNvPicPr preferRelativeResize="0"/>
            <p:nvPr/>
          </p:nvPicPr>
          <p:blipFill rotWithShape="1">
            <a:blip r:embed="rId4">
              <a:alphaModFix/>
            </a:blip>
            <a:srcRect t="17561" b="12861"/>
            <a:stretch/>
          </p:blipFill>
          <p:spPr>
            <a:xfrm>
              <a:off x="2911733" y="2596513"/>
              <a:ext cx="1838325" cy="2783416"/>
            </a:xfrm>
            <a:prstGeom prst="roundRect">
              <a:avLst>
                <a:gd name="adj" fmla="val 8594"/>
              </a:avLst>
            </a:prstGeom>
            <a:solidFill>
              <a:srgbClr val="ECECEC"/>
            </a:solidFill>
            <a:ln>
              <a:noFill/>
            </a:ln>
            <a:effectLst>
              <a:reflection stA="38000" endPos="28000" dist="5000" dir="5400000" sy="-100000" algn="bl" rotWithShape="0"/>
            </a:effectLst>
          </p:spPr>
        </p:pic>
        <p:pic>
          <p:nvPicPr>
            <p:cNvPr id="746" name="Google Shape;74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11732" y="4794371"/>
              <a:ext cx="1838325" cy="59420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7" name="Google Shape;747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32246" y="1003317"/>
            <a:ext cx="949323" cy="949323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3"/>
          <p:cNvSpPr txBox="1"/>
          <p:nvPr/>
        </p:nvSpPr>
        <p:spPr>
          <a:xfrm>
            <a:off x="5549563" y="2071601"/>
            <a:ext cx="12176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 = 강사</a:t>
            </a:r>
            <a:endParaRPr/>
          </a:p>
        </p:txBody>
      </p:sp>
      <p:pic>
        <p:nvPicPr>
          <p:cNvPr id="749" name="Google Shape;749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20533" y="997179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45635" y="1000808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3"/>
          <p:cNvSpPr txBox="1"/>
          <p:nvPr/>
        </p:nvSpPr>
        <p:spPr>
          <a:xfrm>
            <a:off x="7781785" y="2075796"/>
            <a:ext cx="1569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= 관리자</a:t>
            </a:r>
            <a:endParaRPr/>
          </a:p>
        </p:txBody>
      </p:sp>
      <p:sp>
        <p:nvSpPr>
          <p:cNvPr id="752" name="Google Shape;752;p33"/>
          <p:cNvSpPr txBox="1"/>
          <p:nvPr/>
        </p:nvSpPr>
        <p:spPr>
          <a:xfrm>
            <a:off x="9850845" y="2075796"/>
            <a:ext cx="1569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 = 대표자</a:t>
            </a:r>
            <a:endParaRPr/>
          </a:p>
        </p:txBody>
      </p:sp>
      <p:pic>
        <p:nvPicPr>
          <p:cNvPr id="753" name="Google Shape;753;p33"/>
          <p:cNvPicPr preferRelativeResize="0"/>
          <p:nvPr/>
        </p:nvPicPr>
        <p:blipFill rotWithShape="1">
          <a:blip r:embed="rId9">
            <a:alphaModFix/>
          </a:blip>
          <a:srcRect t="15969"/>
          <a:stretch/>
        </p:blipFill>
        <p:spPr>
          <a:xfrm>
            <a:off x="7515850" y="2588450"/>
            <a:ext cx="1905000" cy="390594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754" name="Google Shape;754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27656" y="2588450"/>
            <a:ext cx="1885950" cy="153352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755" name="Google Shape;755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77506" y="2588061"/>
            <a:ext cx="1874865" cy="2754903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756" name="Google Shape;756;p33"/>
          <p:cNvSpPr/>
          <p:nvPr/>
        </p:nvSpPr>
        <p:spPr>
          <a:xfrm rot="5400000">
            <a:off x="-1256936" y="3281815"/>
            <a:ext cx="6858002" cy="2911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3"/>
          <p:cNvSpPr/>
          <p:nvPr/>
        </p:nvSpPr>
        <p:spPr>
          <a:xfrm rot="5400000">
            <a:off x="1238448" y="947834"/>
            <a:ext cx="201887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LMS PROJECT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282</Words>
  <Application>Microsoft Office PowerPoint</Application>
  <PresentationFormat>와이드스크린</PresentationFormat>
  <Paragraphs>172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k</cp:lastModifiedBy>
  <cp:revision>5</cp:revision>
  <dcterms:created xsi:type="dcterms:W3CDTF">2019-04-05T22:27:50Z</dcterms:created>
  <dcterms:modified xsi:type="dcterms:W3CDTF">2025-02-02T05:52:40Z</dcterms:modified>
</cp:coreProperties>
</file>