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  <p:sldId id="265" r:id="rId7"/>
    <p:sldId id="266" r:id="rId8"/>
    <p:sldId id="267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D5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27181" y="2354433"/>
            <a:ext cx="8676222" cy="1211180"/>
          </a:xfrm>
        </p:spPr>
        <p:txBody>
          <a:bodyPr>
            <a:noAutofit/>
          </a:bodyPr>
          <a:lstStyle/>
          <a:p>
            <a:r>
              <a:rPr lang="en-US" altLang="ko-KR" sz="9600" b="1" dirty="0" err="1"/>
              <a:t>gallaga</a:t>
            </a:r>
            <a:endParaRPr lang="ko-KR" altLang="en-US" sz="9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12033" y="4946707"/>
            <a:ext cx="8676222" cy="1905000"/>
          </a:xfrm>
        </p:spPr>
        <p:txBody>
          <a:bodyPr/>
          <a:lstStyle/>
          <a:p>
            <a:pPr algn="r"/>
            <a:r>
              <a:rPr lang="ko-KR" altLang="en-US" dirty="0"/>
              <a:t>게임공학과 </a:t>
            </a:r>
            <a:r>
              <a:rPr lang="en-US" altLang="ko-KR" dirty="0"/>
              <a:t>2013180019 </a:t>
            </a:r>
            <a:r>
              <a:rPr lang="ko-KR" altLang="en-US" dirty="0"/>
              <a:t>오건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8782" y="604007"/>
            <a:ext cx="471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2D GAME PROGRAMMING 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951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2323682" cy="1989221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b="1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7199" y="818147"/>
            <a:ext cx="6780211" cy="497305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01. </a:t>
            </a:r>
            <a:r>
              <a:rPr lang="ko-KR" altLang="en-US" sz="3200" dirty="0"/>
              <a:t>핵심 컨셉</a:t>
            </a:r>
            <a:endParaRPr lang="en-US" altLang="ko-KR" sz="3200" dirty="0"/>
          </a:p>
          <a:p>
            <a:r>
              <a:rPr lang="en-US" altLang="ko-KR" sz="3200" dirty="0"/>
              <a:t>02. </a:t>
            </a:r>
            <a:r>
              <a:rPr lang="ko-KR" altLang="en-US" sz="3200" dirty="0"/>
              <a:t>개발 범위</a:t>
            </a:r>
            <a:endParaRPr lang="en-US" altLang="ko-KR" sz="3200" dirty="0"/>
          </a:p>
          <a:p>
            <a:r>
              <a:rPr lang="en-US" altLang="ko-KR" sz="3200" dirty="0"/>
              <a:t>03. </a:t>
            </a:r>
            <a:r>
              <a:rPr lang="ko-KR" altLang="en-US" sz="3200" dirty="0"/>
              <a:t>예상 게임 실행 흐름</a:t>
            </a:r>
            <a:endParaRPr lang="en-US" altLang="ko-KR" sz="3200" dirty="0"/>
          </a:p>
          <a:p>
            <a:r>
              <a:rPr lang="en-US" altLang="ko-KR" sz="3200" dirty="0"/>
              <a:t>04. </a:t>
            </a:r>
            <a:r>
              <a:rPr lang="ko-KR" altLang="en-US" sz="3200" dirty="0"/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268886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328863"/>
            <a:ext cx="9905998" cy="946484"/>
          </a:xfrm>
        </p:spPr>
        <p:txBody>
          <a:bodyPr>
            <a:noAutofit/>
          </a:bodyPr>
          <a:lstStyle/>
          <a:p>
            <a:pPr algn="ctr"/>
            <a:r>
              <a:rPr lang="en-US" altLang="ko-KR" sz="7200" b="1" dirty="0"/>
              <a:t>01. </a:t>
            </a:r>
            <a:r>
              <a:rPr lang="ko-KR" altLang="en-US" sz="7200" b="1" dirty="0"/>
              <a:t>핵심 컨셉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2133599"/>
            <a:ext cx="9905998" cy="3064042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/>
              <a:t>기존의 </a:t>
            </a:r>
            <a:r>
              <a:rPr lang="ko-KR" altLang="en-US" sz="2800" dirty="0" err="1"/>
              <a:t>갤러그와</a:t>
            </a:r>
            <a:r>
              <a:rPr lang="ko-KR" altLang="en-US" sz="2800" dirty="0"/>
              <a:t> 다르게 그래픽면으로 발전</a:t>
            </a:r>
            <a:endParaRPr lang="en-US" altLang="ko-KR" sz="2800" dirty="0"/>
          </a:p>
          <a:p>
            <a:pPr algn="ctr"/>
            <a:r>
              <a:rPr lang="ko-KR" altLang="en-US" sz="2800" dirty="0"/>
              <a:t>다양한 보스 추가</a:t>
            </a:r>
            <a:endParaRPr lang="en-US" altLang="ko-KR" sz="2800" dirty="0"/>
          </a:p>
          <a:p>
            <a:pPr algn="ctr"/>
            <a:r>
              <a:rPr lang="ko-KR" altLang="en-US" sz="2800" dirty="0"/>
              <a:t>기존게임의 메커니즘은 그대로 계승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48604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328863"/>
            <a:ext cx="9905998" cy="946484"/>
          </a:xfrm>
        </p:spPr>
        <p:txBody>
          <a:bodyPr>
            <a:noAutofit/>
          </a:bodyPr>
          <a:lstStyle/>
          <a:p>
            <a:pPr algn="ctr"/>
            <a:r>
              <a:rPr lang="en-US" altLang="ko-KR" sz="7200" b="1" dirty="0"/>
              <a:t>02. </a:t>
            </a:r>
            <a:r>
              <a:rPr lang="ko-KR" altLang="en-US" sz="7200" b="1" dirty="0"/>
              <a:t>개발 범위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397258"/>
              </p:ext>
            </p:extLst>
          </p:nvPr>
        </p:nvGraphicFramePr>
        <p:xfrm>
          <a:off x="323264" y="1507958"/>
          <a:ext cx="11692272" cy="4867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957">
                  <a:extLst>
                    <a:ext uri="{9D8B030D-6E8A-4147-A177-3AD203B41FA5}">
                      <a16:colId xmlns:a16="http://schemas.microsoft.com/office/drawing/2014/main" val="3169711951"/>
                    </a:ext>
                  </a:extLst>
                </a:gridCol>
                <a:gridCol w="5085347">
                  <a:extLst>
                    <a:ext uri="{9D8B030D-6E8A-4147-A177-3AD203B41FA5}">
                      <a16:colId xmlns:a16="http://schemas.microsoft.com/office/drawing/2014/main" val="3837785752"/>
                    </a:ext>
                  </a:extLst>
                </a:gridCol>
                <a:gridCol w="4940968">
                  <a:extLst>
                    <a:ext uri="{9D8B030D-6E8A-4147-A177-3AD203B41FA5}">
                      <a16:colId xmlns:a16="http://schemas.microsoft.com/office/drawing/2014/main" val="637178920"/>
                    </a:ext>
                  </a:extLst>
                </a:gridCol>
              </a:tblGrid>
              <a:tr h="428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508581"/>
                  </a:ext>
                </a:extLst>
              </a:tr>
              <a:tr h="848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컨트롤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키보드 </a:t>
                      </a:r>
                      <a:r>
                        <a:rPr lang="ko-KR" altLang="en-US" dirty="0" err="1"/>
                        <a:t>좌측화살표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키보드 </a:t>
                      </a:r>
                      <a:r>
                        <a:rPr lang="ko-KR" altLang="en-US" dirty="0" err="1"/>
                        <a:t>우측화살표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243470"/>
                  </a:ext>
                </a:extLst>
              </a:tr>
              <a:tr h="359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Z</a:t>
                      </a:r>
                      <a:r>
                        <a:rPr lang="ko-KR" altLang="en-US" dirty="0"/>
                        <a:t>키를 이용해서 총알 발사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폭탄</a:t>
                      </a:r>
                      <a:r>
                        <a:rPr lang="en-US" altLang="ko-KR" dirty="0"/>
                        <a:t>’</a:t>
                      </a:r>
                      <a:r>
                        <a:rPr lang="ko-KR" altLang="en-US" dirty="0"/>
                        <a:t> 등 추가 고민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76861"/>
                  </a:ext>
                </a:extLst>
              </a:tr>
              <a:tr h="848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개의 맵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보스를 잡으면 다음 스테이지로 넘어가는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맵의</a:t>
                      </a:r>
                      <a:r>
                        <a:rPr lang="ko-KR" altLang="en-US" dirty="0"/>
                        <a:t> 가지 수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140071"/>
                  </a:ext>
                </a:extLst>
              </a:tr>
              <a:tr h="454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허공에 </a:t>
                      </a:r>
                      <a:r>
                        <a:rPr lang="ko-KR" altLang="en-US" dirty="0" err="1"/>
                        <a:t>랜덤한</a:t>
                      </a:r>
                      <a:r>
                        <a:rPr lang="ko-KR" altLang="en-US" dirty="0"/>
                        <a:t> 총알 발사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플레이어쪽으로</a:t>
                      </a:r>
                      <a:r>
                        <a:rPr lang="ko-KR" altLang="en-US" dirty="0"/>
                        <a:t> 이동 후 총알 발사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578899"/>
                  </a:ext>
                </a:extLst>
              </a:tr>
              <a:tr h="1074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피격시</a:t>
                      </a:r>
                      <a:r>
                        <a:rPr lang="ko-KR" altLang="en-US" dirty="0"/>
                        <a:t> 기체 파괴 및 라이프 감소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적 기체 파괴 시 점수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기체별</a:t>
                      </a:r>
                      <a:r>
                        <a:rPr lang="ko-KR" altLang="en-US" dirty="0"/>
                        <a:t> 점수 상이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ctr" latinLnBrk="1"/>
                      <a:r>
                        <a:rPr lang="ko-KR" altLang="en-US" dirty="0"/>
                        <a:t>보스는 체력바가 추가됨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렝킹</a:t>
                      </a:r>
                      <a:r>
                        <a:rPr lang="ko-KR" altLang="en-US" dirty="0"/>
                        <a:t> 시스템 추가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301628"/>
                  </a:ext>
                </a:extLst>
              </a:tr>
              <a:tr h="848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총알 발사 소리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기체 폭파 소리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기체 피격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소리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모든 기체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플레이어포함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이미지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총알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배경 등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BGM</a:t>
                      </a:r>
                    </a:p>
                    <a:p>
                      <a:pPr algn="ctr" latinLnBrk="1"/>
                      <a:r>
                        <a:rPr lang="ko-KR" altLang="en-US" dirty="0"/>
                        <a:t>기체들 움직임에 애니메이션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954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07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328863"/>
            <a:ext cx="9905998" cy="946484"/>
          </a:xfrm>
        </p:spPr>
        <p:txBody>
          <a:bodyPr>
            <a:noAutofit/>
          </a:bodyPr>
          <a:lstStyle/>
          <a:p>
            <a:pPr algn="ctr"/>
            <a:r>
              <a:rPr lang="en-US" altLang="ko-KR" sz="7200" b="1" dirty="0"/>
              <a:t>03. </a:t>
            </a:r>
            <a:r>
              <a:rPr lang="ko-KR" altLang="en-US" sz="7200" b="1" dirty="0"/>
              <a:t>게임 실행 흐름</a:t>
            </a:r>
            <a:r>
              <a:rPr lang="en-US" altLang="ko-KR" sz="7200" b="1" dirty="0"/>
              <a:t> </a:t>
            </a:r>
            <a:endParaRPr lang="ko-KR" altLang="en-US" sz="72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21" y="1591442"/>
            <a:ext cx="4020111" cy="47536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68954" y="2902591"/>
            <a:ext cx="53773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원작 </a:t>
            </a:r>
            <a:r>
              <a:rPr lang="ko-KR" altLang="en-US" dirty="0" err="1"/>
              <a:t>갤러그</a:t>
            </a:r>
            <a:r>
              <a:rPr lang="ko-KR" altLang="en-US" dirty="0"/>
              <a:t> 리메이크 버전입니다</a:t>
            </a:r>
            <a:r>
              <a:rPr lang="en-US" altLang="ko-KR" dirty="0"/>
              <a:t>.)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플레이 게임</a:t>
            </a:r>
            <a:endParaRPr lang="en-US" altLang="ko-KR" dirty="0"/>
          </a:p>
          <a:p>
            <a:pPr algn="ctr"/>
            <a:r>
              <a:rPr lang="ko-KR" altLang="en-US" dirty="0"/>
              <a:t>스코어 </a:t>
            </a:r>
            <a:r>
              <a:rPr lang="ko-KR" altLang="en-US" dirty="0" err="1"/>
              <a:t>레더보드</a:t>
            </a:r>
            <a:endParaRPr lang="en-US" altLang="ko-KR" dirty="0"/>
          </a:p>
          <a:p>
            <a:pPr algn="ctr"/>
            <a:r>
              <a:rPr lang="ko-KR" altLang="en-US" dirty="0" err="1"/>
              <a:t>크레딧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814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62" y="826876"/>
            <a:ext cx="4048690" cy="4782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4180" y="2273417"/>
            <a:ext cx="5150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게임 화면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좌측상단 스코어</a:t>
            </a:r>
            <a:endParaRPr lang="en-US" altLang="ko-KR" dirty="0"/>
          </a:p>
          <a:p>
            <a:pPr algn="ctr"/>
            <a:r>
              <a:rPr lang="ko-KR" altLang="en-US" dirty="0"/>
              <a:t>좌측 하단 플레이어 잔여 생명</a:t>
            </a:r>
            <a:endParaRPr lang="en-US" altLang="ko-KR" dirty="0"/>
          </a:p>
          <a:p>
            <a:pPr algn="ctr"/>
            <a:r>
              <a:rPr lang="ko-KR" altLang="en-US" dirty="0"/>
              <a:t>우측하단 스테이지</a:t>
            </a:r>
          </a:p>
        </p:txBody>
      </p:sp>
    </p:spTree>
    <p:extLst>
      <p:ext uri="{BB962C8B-B14F-4D97-AF65-F5344CB8AC3E}">
        <p14:creationId xmlns:p14="http://schemas.microsoft.com/office/powerpoint/2010/main" val="395427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79" y="1276560"/>
            <a:ext cx="4115374" cy="48012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77527" y="2549236"/>
            <a:ext cx="4941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적 기체들이 날아오면서 등장 후 배치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플레이어 기체는 좌우 이동만 가능</a:t>
            </a:r>
          </a:p>
        </p:txBody>
      </p:sp>
    </p:spTree>
    <p:extLst>
      <p:ext uri="{BB962C8B-B14F-4D97-AF65-F5344CB8AC3E}">
        <p14:creationId xmlns:p14="http://schemas.microsoft.com/office/powerpoint/2010/main" val="132902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05" y="944318"/>
            <a:ext cx="3991532" cy="47917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72961" y="2273417"/>
            <a:ext cx="47733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적 기체가 미사일 쏘면서</a:t>
            </a:r>
            <a:endParaRPr lang="en-US" altLang="ko-KR" dirty="0"/>
          </a:p>
          <a:p>
            <a:pPr algn="ctr"/>
            <a:r>
              <a:rPr lang="ko-KR" altLang="en-US" dirty="0"/>
              <a:t>플레이어방향으로 비행</a:t>
            </a:r>
            <a:endParaRPr lang="en-US" altLang="ko-KR" dirty="0"/>
          </a:p>
          <a:p>
            <a:pPr algn="ctr"/>
            <a:r>
              <a:rPr lang="en-US" altLang="ko-KR" dirty="0"/>
              <a:t>/</a:t>
            </a:r>
          </a:p>
          <a:p>
            <a:pPr algn="ctr"/>
            <a:r>
              <a:rPr lang="ko-KR" altLang="en-US" dirty="0"/>
              <a:t>이 외 스테이지 별 </a:t>
            </a:r>
            <a:r>
              <a:rPr lang="ko-KR" altLang="en-US" dirty="0" err="1"/>
              <a:t>보스몹</a:t>
            </a:r>
            <a:r>
              <a:rPr lang="ko-KR" altLang="en-US" dirty="0"/>
              <a:t> 추가</a:t>
            </a:r>
            <a:endParaRPr lang="en-US" altLang="ko-KR" dirty="0"/>
          </a:p>
          <a:p>
            <a:pPr algn="ctr"/>
            <a:r>
              <a:rPr lang="ko-KR" altLang="en-US" dirty="0" err="1"/>
              <a:t>보스전</a:t>
            </a:r>
            <a:r>
              <a:rPr lang="ko-KR" altLang="en-US" dirty="0"/>
              <a:t> </a:t>
            </a:r>
            <a:r>
              <a:rPr lang="ko-KR" altLang="en-US" dirty="0" err="1"/>
              <a:t>진입시</a:t>
            </a:r>
            <a:r>
              <a:rPr lang="ko-KR" altLang="en-US" dirty="0"/>
              <a:t> 보스 체력 게이지 추가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모든 스테이지 마무리 후 </a:t>
            </a:r>
            <a:r>
              <a:rPr lang="ko-KR" altLang="en-US" dirty="0" err="1"/>
              <a:t>엔딩크레딧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66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328863"/>
            <a:ext cx="9905998" cy="946484"/>
          </a:xfrm>
        </p:spPr>
        <p:txBody>
          <a:bodyPr>
            <a:noAutofit/>
          </a:bodyPr>
          <a:lstStyle/>
          <a:p>
            <a:pPr algn="ctr"/>
            <a:r>
              <a:rPr lang="en-US" altLang="ko-KR" sz="7200" b="1" dirty="0"/>
              <a:t>04. </a:t>
            </a:r>
            <a:r>
              <a:rPr lang="ko-KR" altLang="en-US" sz="7200" b="1" dirty="0"/>
              <a:t>개발 계획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95114"/>
              </p:ext>
            </p:extLst>
          </p:nvPr>
        </p:nvGraphicFramePr>
        <p:xfrm>
          <a:off x="144378" y="1275350"/>
          <a:ext cx="11903244" cy="5113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243">
                  <a:extLst>
                    <a:ext uri="{9D8B030D-6E8A-4147-A177-3AD203B41FA5}">
                      <a16:colId xmlns:a16="http://schemas.microsoft.com/office/drawing/2014/main" val="2420533988"/>
                    </a:ext>
                  </a:extLst>
                </a:gridCol>
                <a:gridCol w="2951747">
                  <a:extLst>
                    <a:ext uri="{9D8B030D-6E8A-4147-A177-3AD203B41FA5}">
                      <a16:colId xmlns:a16="http://schemas.microsoft.com/office/drawing/2014/main" val="1440688670"/>
                    </a:ext>
                  </a:extLst>
                </a:gridCol>
                <a:gridCol w="7716254">
                  <a:extLst>
                    <a:ext uri="{9D8B030D-6E8A-4147-A177-3AD203B41FA5}">
                      <a16:colId xmlns:a16="http://schemas.microsoft.com/office/drawing/2014/main" val="991327727"/>
                    </a:ext>
                  </a:extLst>
                </a:gridCol>
              </a:tblGrid>
              <a:tr h="518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화면 인터페이스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캐릭터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화면 인터페이스 구현과 캐릭터 이미지</a:t>
                      </a:r>
                      <a:r>
                        <a:rPr lang="ko-KR" altLang="en-US" b="0" baseline="0" dirty="0">
                          <a:solidFill>
                            <a:schemeClr val="bg1"/>
                          </a:solidFill>
                        </a:rPr>
                        <a:t> 화면에 출력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958768"/>
                  </a:ext>
                </a:extLst>
              </a:tr>
              <a:tr h="518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31070"/>
                  </a:ext>
                </a:extLst>
              </a:tr>
              <a:tr h="446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맵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 이미지 리소스 가지고 백그라운드로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871053"/>
                  </a:ext>
                </a:extLst>
              </a:tr>
              <a:tr h="518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 기체 위치 배정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난이도 염려 하 적의 기체 위치 배정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284293"/>
                  </a:ext>
                </a:extLst>
              </a:tr>
              <a:tr h="518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충돌체크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총알과 기체의 충돌 체크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6434"/>
                  </a:ext>
                </a:extLst>
              </a:tr>
              <a:tr h="518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 기체 </a:t>
                      </a:r>
                      <a:r>
                        <a:rPr lang="en-US" altLang="ko-KR" dirty="0"/>
                        <a:t>AI</a:t>
                      </a:r>
                      <a:r>
                        <a:rPr lang="ko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 기체가 플레이어의 위치를 어느정도 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885216"/>
                  </a:ext>
                </a:extLst>
              </a:tr>
              <a:tr h="518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사운드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애니메이션</a:t>
                      </a:r>
                      <a:r>
                        <a:rPr lang="ko-KR" altLang="en-US" baseline="0" dirty="0"/>
                        <a:t> 삽입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각종 리소스 홈페이지에서</a:t>
                      </a:r>
                      <a:r>
                        <a:rPr lang="ko-KR" altLang="en-US" baseline="0" dirty="0"/>
                        <a:t> 이용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649224"/>
                  </a:ext>
                </a:extLst>
              </a:tr>
              <a:tr h="518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890265"/>
                  </a:ext>
                </a:extLst>
              </a:tr>
              <a:tr h="518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준 마무리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엔딩 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구현 확인 및 엔딩 </a:t>
                      </a:r>
                      <a:r>
                        <a:rPr lang="ko-KR" altLang="en-US" dirty="0" err="1"/>
                        <a:t>크레딧</a:t>
                      </a:r>
                      <a:r>
                        <a:rPr lang="ko-KR" altLang="en-US" dirty="0"/>
                        <a:t> 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237356"/>
                  </a:ext>
                </a:extLst>
              </a:tr>
              <a:tr h="518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마무리</a:t>
                      </a:r>
                      <a:r>
                        <a:rPr lang="en-US" altLang="ko-KR" dirty="0"/>
                        <a:t>!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 테스트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103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661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</TotalTime>
  <Words>311</Words>
  <Application>Microsoft Office PowerPoint</Application>
  <PresentationFormat>와이드스크린</PresentationFormat>
  <Paragraphs>94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Century Gothic</vt:lpstr>
      <vt:lpstr>그물</vt:lpstr>
      <vt:lpstr>gallaga</vt:lpstr>
      <vt:lpstr>목차</vt:lpstr>
      <vt:lpstr>01. 핵심 컨셉</vt:lpstr>
      <vt:lpstr>02. 개발 범위</vt:lpstr>
      <vt:lpstr>03. 게임 실행 흐름 </vt:lpstr>
      <vt:lpstr>PowerPoint 프레젠테이션</vt:lpstr>
      <vt:lpstr>PowerPoint 프레젠테이션</vt:lpstr>
      <vt:lpstr>PowerPoint 프레젠테이션</vt:lpstr>
      <vt:lpstr>04. 개발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gallaga</dc:title>
  <dc:creator>오건</dc:creator>
  <cp:lastModifiedBy>오건</cp:lastModifiedBy>
  <cp:revision>30</cp:revision>
  <dcterms:created xsi:type="dcterms:W3CDTF">2016-09-21T14:22:03Z</dcterms:created>
  <dcterms:modified xsi:type="dcterms:W3CDTF">2016-09-21T15:35:26Z</dcterms:modified>
</cp:coreProperties>
</file>