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27181" y="2354433"/>
            <a:ext cx="8676222" cy="1211180"/>
          </a:xfrm>
        </p:spPr>
        <p:txBody>
          <a:bodyPr>
            <a:noAutofit/>
          </a:bodyPr>
          <a:lstStyle/>
          <a:p>
            <a:r>
              <a:rPr lang="en-US" altLang="ko-KR" sz="9600" b="1" dirty="0" err="1"/>
              <a:t>gallaga</a:t>
            </a:r>
            <a:endParaRPr lang="ko-KR" altLang="en-US" sz="9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12033" y="4946707"/>
            <a:ext cx="8676222" cy="1905000"/>
          </a:xfrm>
        </p:spPr>
        <p:txBody>
          <a:bodyPr/>
          <a:lstStyle/>
          <a:p>
            <a:pPr algn="r"/>
            <a:r>
              <a:rPr lang="ko-KR" altLang="en-US" dirty="0"/>
              <a:t>게임공학과 </a:t>
            </a:r>
            <a:r>
              <a:rPr lang="en-US" altLang="ko-KR" dirty="0"/>
              <a:t>2013180019 </a:t>
            </a:r>
            <a:r>
              <a:rPr lang="ko-KR" altLang="en-US" dirty="0"/>
              <a:t>오건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8782" y="604007"/>
            <a:ext cx="471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2D GAME PROGRAMMING PROJECT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30530" y="370216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 발표</a:t>
            </a:r>
          </a:p>
        </p:txBody>
      </p:sp>
    </p:spTree>
    <p:extLst>
      <p:ext uri="{BB962C8B-B14F-4D97-AF65-F5344CB8AC3E}">
        <p14:creationId xmlns:p14="http://schemas.microsoft.com/office/powerpoint/2010/main" val="135768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2323682" cy="1989221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b="1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7199" y="818147"/>
            <a:ext cx="6780211" cy="497305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01. </a:t>
            </a:r>
            <a:r>
              <a:rPr lang="ko-KR" altLang="en-US" sz="3200" dirty="0"/>
              <a:t>핵심 컨셉</a:t>
            </a:r>
            <a:endParaRPr lang="en-US" altLang="ko-KR" sz="3200" dirty="0"/>
          </a:p>
          <a:p>
            <a:r>
              <a:rPr lang="en-US" altLang="ko-KR" sz="3200" dirty="0"/>
              <a:t>02. </a:t>
            </a:r>
            <a:r>
              <a:rPr lang="ko-KR" altLang="en-US" sz="3200" dirty="0"/>
              <a:t>개발 범위</a:t>
            </a:r>
            <a:endParaRPr lang="en-US" altLang="ko-KR" sz="3200" dirty="0"/>
          </a:p>
          <a:p>
            <a:r>
              <a:rPr lang="en-US" altLang="ko-KR" sz="3200" dirty="0"/>
              <a:t>03. </a:t>
            </a:r>
            <a:r>
              <a:rPr lang="ko-KR" altLang="en-US" sz="3200" dirty="0"/>
              <a:t>개발 계획 대비 현재 진행 상황</a:t>
            </a:r>
            <a:endParaRPr lang="en-US" altLang="ko-KR" sz="3200" dirty="0"/>
          </a:p>
          <a:p>
            <a:r>
              <a:rPr lang="en-US" altLang="ko-KR" sz="3200" dirty="0"/>
              <a:t>04. </a:t>
            </a:r>
            <a:r>
              <a:rPr lang="en-US" altLang="ko-KR" sz="3200" dirty="0" err="1"/>
              <a:t>Github</a:t>
            </a:r>
            <a:r>
              <a:rPr lang="en-US" altLang="ko-KR" sz="3200" dirty="0"/>
              <a:t> Commits</a:t>
            </a:r>
          </a:p>
          <a:p>
            <a:r>
              <a:rPr lang="en-US" altLang="ko-KR" sz="3200" dirty="0"/>
              <a:t>05. </a:t>
            </a:r>
            <a:r>
              <a:rPr lang="ko-KR" altLang="en-US" sz="3200" dirty="0"/>
              <a:t>자체 평가</a:t>
            </a:r>
          </a:p>
        </p:txBody>
      </p:sp>
    </p:spTree>
    <p:extLst>
      <p:ext uri="{BB962C8B-B14F-4D97-AF65-F5344CB8AC3E}">
        <p14:creationId xmlns:p14="http://schemas.microsoft.com/office/powerpoint/2010/main" val="232948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328863"/>
            <a:ext cx="9905998" cy="946484"/>
          </a:xfrm>
        </p:spPr>
        <p:txBody>
          <a:bodyPr>
            <a:noAutofit/>
          </a:bodyPr>
          <a:lstStyle/>
          <a:p>
            <a:pPr algn="ctr"/>
            <a:r>
              <a:rPr lang="en-US" altLang="ko-KR" sz="7200" b="1" dirty="0"/>
              <a:t>01. </a:t>
            </a:r>
            <a:r>
              <a:rPr lang="ko-KR" altLang="en-US" sz="7200" b="1" dirty="0"/>
              <a:t>핵심 컨셉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2133599"/>
            <a:ext cx="9905998" cy="3064042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/>
              <a:t>그래픽면에서 발전된 </a:t>
            </a:r>
            <a:r>
              <a:rPr lang="ko-KR" altLang="en-US" sz="2800" dirty="0" err="1"/>
              <a:t>갤러그</a:t>
            </a:r>
            <a:endParaRPr lang="en-US" altLang="ko-KR" sz="2800" dirty="0"/>
          </a:p>
          <a:p>
            <a:pPr algn="ctr"/>
            <a:r>
              <a:rPr lang="ko-KR" altLang="en-US" sz="2800" dirty="0"/>
              <a:t>다양한 보스추가를 통해 성취감 고취</a:t>
            </a:r>
            <a:endParaRPr lang="en-US" altLang="ko-KR" sz="2800" dirty="0"/>
          </a:p>
          <a:p>
            <a:pPr algn="ctr"/>
            <a:r>
              <a:rPr lang="ko-KR" altLang="en-US" sz="2800" dirty="0"/>
              <a:t>기존 게임의 흐름을 해치지 않는 선에서 개발</a:t>
            </a:r>
            <a:endParaRPr lang="en-US" altLang="ko-KR" sz="2800" dirty="0"/>
          </a:p>
          <a:p>
            <a:pPr algn="ctr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41030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328863"/>
            <a:ext cx="9905998" cy="946484"/>
          </a:xfrm>
        </p:spPr>
        <p:txBody>
          <a:bodyPr>
            <a:noAutofit/>
          </a:bodyPr>
          <a:lstStyle/>
          <a:p>
            <a:pPr algn="ctr"/>
            <a:r>
              <a:rPr lang="en-US" altLang="ko-KR" sz="7200" b="1" dirty="0"/>
              <a:t>02. </a:t>
            </a:r>
            <a:r>
              <a:rPr lang="ko-KR" altLang="en-US" sz="7200" b="1" dirty="0"/>
              <a:t>개발 범위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692008"/>
              </p:ext>
            </p:extLst>
          </p:nvPr>
        </p:nvGraphicFramePr>
        <p:xfrm>
          <a:off x="323264" y="1507958"/>
          <a:ext cx="11692272" cy="5141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957">
                  <a:extLst>
                    <a:ext uri="{9D8B030D-6E8A-4147-A177-3AD203B41FA5}">
                      <a16:colId xmlns:a16="http://schemas.microsoft.com/office/drawing/2014/main" val="3169711951"/>
                    </a:ext>
                  </a:extLst>
                </a:gridCol>
                <a:gridCol w="5085347">
                  <a:extLst>
                    <a:ext uri="{9D8B030D-6E8A-4147-A177-3AD203B41FA5}">
                      <a16:colId xmlns:a16="http://schemas.microsoft.com/office/drawing/2014/main" val="3837785752"/>
                    </a:ext>
                  </a:extLst>
                </a:gridCol>
                <a:gridCol w="4940968">
                  <a:extLst>
                    <a:ext uri="{9D8B030D-6E8A-4147-A177-3AD203B41FA5}">
                      <a16:colId xmlns:a16="http://schemas.microsoft.com/office/drawing/2014/main" val="637178920"/>
                    </a:ext>
                  </a:extLst>
                </a:gridCol>
              </a:tblGrid>
              <a:tr h="428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08581"/>
                  </a:ext>
                </a:extLst>
              </a:tr>
              <a:tr h="848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컨트롤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키보드 </a:t>
                      </a:r>
                      <a:r>
                        <a:rPr lang="ko-KR" altLang="en-US" dirty="0" err="1"/>
                        <a:t>좌측화살표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키보드 </a:t>
                      </a:r>
                      <a:r>
                        <a:rPr lang="ko-KR" altLang="en-US" dirty="0" err="1"/>
                        <a:t>우측화살표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243470"/>
                  </a:ext>
                </a:extLst>
              </a:tr>
              <a:tr h="359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</a:t>
                      </a:r>
                      <a:r>
                        <a:rPr lang="ko-KR" altLang="en-US" dirty="0"/>
                        <a:t>키를 이용해서 총알 발사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</a:rPr>
                        <a:t>‘</a:t>
                      </a:r>
                      <a:r>
                        <a:rPr lang="ko-KR" altLang="en-US" strike="sngStrike" dirty="0">
                          <a:solidFill>
                            <a:srgbClr val="FF0000"/>
                          </a:solidFill>
                        </a:rPr>
                        <a:t>폭탄</a:t>
                      </a:r>
                      <a:r>
                        <a:rPr lang="en-US" altLang="ko-KR" strike="sngStrike" dirty="0">
                          <a:solidFill>
                            <a:srgbClr val="FF0000"/>
                          </a:solidFill>
                        </a:rPr>
                        <a:t>’</a:t>
                      </a:r>
                      <a:r>
                        <a:rPr lang="ko-KR" altLang="en-US" strike="sngStrike" dirty="0">
                          <a:solidFill>
                            <a:srgbClr val="FF0000"/>
                          </a:solidFill>
                        </a:rPr>
                        <a:t> 등 추가 고민</a:t>
                      </a:r>
                      <a:endParaRPr lang="en-US" altLang="ko-KR" strike="sngStrike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/>
                        <a:t>기존 게임을 너무 </a:t>
                      </a:r>
                      <a:r>
                        <a:rPr lang="ko-KR" altLang="en-US" dirty="0" err="1"/>
                        <a:t>헤치는거</a:t>
                      </a:r>
                      <a:r>
                        <a:rPr lang="ko-KR" altLang="en-US" dirty="0"/>
                        <a:t> 같아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76861"/>
                  </a:ext>
                </a:extLst>
              </a:tr>
              <a:tr h="848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개의 맵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보스를 잡으면 다음 스테이지로 넘어가는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맵의</a:t>
                      </a:r>
                      <a:r>
                        <a:rPr lang="ko-KR" altLang="en-US" dirty="0"/>
                        <a:t> 가지 수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140071"/>
                  </a:ext>
                </a:extLst>
              </a:tr>
              <a:tr h="454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허공에 </a:t>
                      </a:r>
                      <a:r>
                        <a:rPr lang="ko-KR" altLang="en-US" dirty="0" err="1"/>
                        <a:t>랜덤한</a:t>
                      </a:r>
                      <a:r>
                        <a:rPr lang="ko-KR" altLang="en-US" dirty="0"/>
                        <a:t> 총알 발사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플레이어쪽으로</a:t>
                      </a:r>
                      <a:r>
                        <a:rPr lang="ko-KR" altLang="en-US" dirty="0"/>
                        <a:t> 이동 후 총알 발사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578899"/>
                  </a:ext>
                </a:extLst>
              </a:tr>
              <a:tr h="1074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피격시</a:t>
                      </a:r>
                      <a:r>
                        <a:rPr lang="ko-KR" altLang="en-US" dirty="0"/>
                        <a:t> 기체 파괴 및 라이프 감소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적 기체 파괴 시 점수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기체별</a:t>
                      </a:r>
                      <a:r>
                        <a:rPr lang="ko-KR" altLang="en-US" dirty="0"/>
                        <a:t> 점수 상이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ctr" latinLnBrk="1"/>
                      <a:r>
                        <a:rPr lang="ko-KR" altLang="en-US" dirty="0"/>
                        <a:t>보스는 체력바가 추가됨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랭킹 시스템 추가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301628"/>
                  </a:ext>
                </a:extLst>
              </a:tr>
              <a:tr h="848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총알 발사 소리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기체 폭파 소리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기체 피격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소리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모든 기체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플레이어포함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이미지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총알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배경 등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BGM</a:t>
                      </a:r>
                    </a:p>
                    <a:p>
                      <a:pPr algn="ctr" latinLnBrk="1"/>
                      <a:r>
                        <a:rPr lang="ko-KR" altLang="en-US" dirty="0"/>
                        <a:t>기체들 움직임에 애니메이션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954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09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328863"/>
            <a:ext cx="9905998" cy="946484"/>
          </a:xfrm>
        </p:spPr>
        <p:txBody>
          <a:bodyPr>
            <a:noAutofit/>
          </a:bodyPr>
          <a:lstStyle/>
          <a:p>
            <a:pPr algn="ctr"/>
            <a:r>
              <a:rPr lang="en-US" altLang="ko-KR" sz="4800" b="1" dirty="0"/>
              <a:t>03. </a:t>
            </a:r>
            <a:r>
              <a:rPr lang="ko-KR" altLang="en-US" sz="4800" b="1" dirty="0"/>
              <a:t>개발 계획 대비 현재 진행 상황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583047"/>
              </p:ext>
            </p:extLst>
          </p:nvPr>
        </p:nvGraphicFramePr>
        <p:xfrm>
          <a:off x="144378" y="1275348"/>
          <a:ext cx="11903244" cy="4519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243">
                  <a:extLst>
                    <a:ext uri="{9D8B030D-6E8A-4147-A177-3AD203B41FA5}">
                      <a16:colId xmlns:a16="http://schemas.microsoft.com/office/drawing/2014/main" val="2420533988"/>
                    </a:ext>
                  </a:extLst>
                </a:gridCol>
                <a:gridCol w="2951747">
                  <a:extLst>
                    <a:ext uri="{9D8B030D-6E8A-4147-A177-3AD203B41FA5}">
                      <a16:colId xmlns:a16="http://schemas.microsoft.com/office/drawing/2014/main" val="1440688670"/>
                    </a:ext>
                  </a:extLst>
                </a:gridCol>
                <a:gridCol w="7716254">
                  <a:extLst>
                    <a:ext uri="{9D8B030D-6E8A-4147-A177-3AD203B41FA5}">
                      <a16:colId xmlns:a16="http://schemas.microsoft.com/office/drawing/2014/main" val="991327727"/>
                    </a:ext>
                  </a:extLst>
                </a:gridCol>
              </a:tblGrid>
              <a:tr h="954512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0" normalizeH="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2400" b="0" normalizeH="0" dirty="0">
                          <a:solidFill>
                            <a:schemeClr val="bg1"/>
                          </a:solidFill>
                        </a:rPr>
                        <a:t>주차</a:t>
                      </a:r>
                      <a:r>
                        <a:rPr lang="en-US" altLang="ko-KR" sz="2400" b="0" normalizeH="0" dirty="0">
                          <a:solidFill>
                            <a:schemeClr val="bg1"/>
                          </a:solidFill>
                        </a:rPr>
                        <a:t>/</a:t>
                      </a:r>
                      <a:endParaRPr lang="ko-KR" altLang="en-US" sz="2400" b="0" normalizeH="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0" normalizeH="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2400" b="0" normalizeH="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0" normalizeH="0" dirty="0">
                          <a:solidFill>
                            <a:schemeClr val="bg1"/>
                          </a:solidFill>
                        </a:rPr>
                        <a:t>계획</a:t>
                      </a:r>
                      <a:endParaRPr lang="en-US" altLang="ko-KR" sz="2400" b="0" normalizeH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2400" b="0" normalizeH="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0" normalizeH="0" dirty="0">
                          <a:solidFill>
                            <a:schemeClr val="bg1"/>
                          </a:solidFill>
                        </a:rPr>
                        <a:t>화면 인터페이스 구현과 캐릭터 이미지</a:t>
                      </a:r>
                      <a:r>
                        <a:rPr lang="ko-KR" altLang="en-US" sz="2400" b="0" normalizeH="0" baseline="0" dirty="0">
                          <a:solidFill>
                            <a:schemeClr val="bg1"/>
                          </a:solidFill>
                        </a:rPr>
                        <a:t> 화면에 출력</a:t>
                      </a:r>
                      <a:endParaRPr lang="ko-KR" altLang="en-US" sz="2400" b="0" normalizeH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958768"/>
                  </a:ext>
                </a:extLst>
              </a:tr>
              <a:tr h="9545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0" normalizeH="0" dirty="0">
                          <a:solidFill>
                            <a:schemeClr val="bg1"/>
                          </a:solidFill>
                        </a:rPr>
                        <a:t>결과</a:t>
                      </a:r>
                      <a:endParaRPr lang="en-US" altLang="ko-KR" sz="2400" b="0" normalizeH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0" normalizeH="0" dirty="0">
                          <a:solidFill>
                            <a:schemeClr val="bg1"/>
                          </a:solidFill>
                        </a:rPr>
                        <a:t>(100%)</a:t>
                      </a:r>
                      <a:r>
                        <a:rPr lang="en-US" altLang="ko-KR" sz="2400" b="0" normalizeH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2400" b="0" normalizeH="0" baseline="0" dirty="0">
                          <a:solidFill>
                            <a:schemeClr val="bg1"/>
                          </a:solidFill>
                        </a:rPr>
                        <a:t>캐릭터 움직임 구현</a:t>
                      </a:r>
                      <a:r>
                        <a:rPr lang="en-US" altLang="ko-KR" sz="2400" b="0" normalizeH="0" baseline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2400" b="0" normalizeH="0" baseline="0" dirty="0">
                          <a:solidFill>
                            <a:schemeClr val="bg1"/>
                          </a:solidFill>
                        </a:rPr>
                        <a:t>화면출력</a:t>
                      </a:r>
                      <a:endParaRPr lang="en-US" altLang="ko-KR" sz="2400" b="0" normalizeH="0" baseline="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b="0" normalizeH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255440"/>
                  </a:ext>
                </a:extLst>
              </a:tr>
              <a:tr h="411292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normalizeH="0" dirty="0"/>
                        <a:t>3</a:t>
                      </a:r>
                      <a:r>
                        <a:rPr lang="ko-KR" altLang="en-US" sz="2400" normalizeH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0" normalizeH="0" dirty="0">
                          <a:solidFill>
                            <a:schemeClr val="bg1"/>
                          </a:solidFill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normalizeH="0" dirty="0"/>
                        <a:t>맵 이미지 리소스 가지고 백그라운드로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871053"/>
                  </a:ext>
                </a:extLst>
              </a:tr>
              <a:tr h="4112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0" normalizeH="0" dirty="0">
                          <a:solidFill>
                            <a:schemeClr val="bg1"/>
                          </a:solidFill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normalizeH="0" dirty="0"/>
                        <a:t>(100%)</a:t>
                      </a:r>
                      <a:r>
                        <a:rPr lang="en-US" altLang="ko-KR" sz="2400" normalizeH="0" baseline="0" dirty="0"/>
                        <a:t> </a:t>
                      </a:r>
                      <a:r>
                        <a:rPr lang="ko-KR" altLang="en-US" sz="2400" normalizeH="0" dirty="0"/>
                        <a:t>백그라운드</a:t>
                      </a:r>
                      <a:r>
                        <a:rPr lang="ko-KR" altLang="en-US" sz="2400" normalizeH="0" baseline="0" dirty="0"/>
                        <a:t> 출력 완료</a:t>
                      </a:r>
                      <a:endParaRPr lang="ko-KR" altLang="en-US" sz="2400" normalizeH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283792"/>
                  </a:ext>
                </a:extLst>
              </a:tr>
              <a:tr h="477256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normalizeH="0" dirty="0"/>
                        <a:t>4</a:t>
                      </a:r>
                      <a:r>
                        <a:rPr lang="ko-KR" altLang="en-US" sz="2400" normalizeH="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normalizeH="0" dirty="0"/>
                        <a:t>계획</a:t>
                      </a:r>
                      <a:endParaRPr lang="en-US" altLang="ko-KR" sz="2400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normalizeH="0" dirty="0"/>
                        <a:t>난이도 염려 하 적의 기체 위치 배정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284293"/>
                  </a:ext>
                </a:extLst>
              </a:tr>
              <a:tr h="477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normalizeH="0" dirty="0"/>
                        <a:t>결과</a:t>
                      </a:r>
                      <a:endParaRPr lang="en-US" altLang="ko-KR" sz="2400" normalizeH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normalizeH="0" dirty="0"/>
                        <a:t>(60%)</a:t>
                      </a:r>
                      <a:r>
                        <a:rPr lang="en-US" altLang="ko-KR" sz="2400" normalizeH="0" baseline="0" dirty="0"/>
                        <a:t> </a:t>
                      </a:r>
                      <a:r>
                        <a:rPr lang="ko-KR" altLang="en-US" sz="2400" normalizeH="0" baseline="0" dirty="0"/>
                        <a:t>적 기체 소환 완료</a:t>
                      </a:r>
                      <a:r>
                        <a:rPr lang="en-US" altLang="ko-KR" sz="2400" normalizeH="0" baseline="0" dirty="0"/>
                        <a:t>, </a:t>
                      </a:r>
                      <a:r>
                        <a:rPr lang="ko-KR" altLang="en-US" sz="2400" normalizeH="0" baseline="0" dirty="0"/>
                        <a:t>위치 배정은 아직 </a:t>
                      </a:r>
                      <a:r>
                        <a:rPr lang="ko-KR" altLang="en-US" sz="2400" normalizeH="0" baseline="0" dirty="0" err="1"/>
                        <a:t>미구현</a:t>
                      </a:r>
                      <a:endParaRPr lang="ko-KR" altLang="en-US" sz="2400" normalizeH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51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73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5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328863"/>
            <a:ext cx="9905998" cy="946484"/>
          </a:xfrm>
        </p:spPr>
        <p:txBody>
          <a:bodyPr>
            <a:noAutofit/>
          </a:bodyPr>
          <a:lstStyle/>
          <a:p>
            <a:pPr algn="ctr"/>
            <a:r>
              <a:rPr lang="en-US" altLang="ko-KR" sz="7200" b="1" dirty="0"/>
              <a:t>04. </a:t>
            </a:r>
            <a:r>
              <a:rPr lang="ko-KR" altLang="en-US" sz="7200" b="1" dirty="0"/>
              <a:t>자체 평가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898717"/>
              </p:ext>
            </p:extLst>
          </p:nvPr>
        </p:nvGraphicFramePr>
        <p:xfrm>
          <a:off x="1141413" y="2667000"/>
          <a:ext cx="990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24316227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79115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발표자료에 포함할 내용을 다 포함했는가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1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게임컨셉이</a:t>
                      </a:r>
                      <a:r>
                        <a:rPr lang="ko-KR" altLang="en-US" dirty="0"/>
                        <a:t> 잘 표현 됬는가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5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핵심 메카닉의 제시가 잘 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9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실행 흐름이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89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범위가 구체적이며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측정 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1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계획이 구체적이며 실행가능한가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456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845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177</TotalTime>
  <Words>293</Words>
  <Application>Microsoft Office PowerPoint</Application>
  <PresentationFormat>와이드스크린</PresentationFormat>
  <Paragraphs>77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Century Gothic</vt:lpstr>
      <vt:lpstr>그물</vt:lpstr>
      <vt:lpstr>gallaga</vt:lpstr>
      <vt:lpstr>목차</vt:lpstr>
      <vt:lpstr>01. 핵심 컨셉</vt:lpstr>
      <vt:lpstr>02. 개발 범위</vt:lpstr>
      <vt:lpstr>03. 개발 계획 대비 현재 진행 상황</vt:lpstr>
      <vt:lpstr>PowerPoint 프레젠테이션</vt:lpstr>
      <vt:lpstr>04. 자체 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gallaga</dc:title>
  <dc:creator>오건</dc:creator>
  <cp:lastModifiedBy>오건</cp:lastModifiedBy>
  <cp:revision>10</cp:revision>
  <dcterms:created xsi:type="dcterms:W3CDTF">2016-10-19T15:21:02Z</dcterms:created>
  <dcterms:modified xsi:type="dcterms:W3CDTF">2016-10-19T18:18:17Z</dcterms:modified>
</cp:coreProperties>
</file>