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1B510-2075-4D7F-9336-8276AE2AA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Game Programing</a:t>
            </a:r>
            <a:br>
              <a:rPr lang="en-US" altLang="ko-KR" dirty="0"/>
            </a:br>
            <a:r>
              <a:rPr lang="ko-KR" altLang="en-US" dirty="0"/>
              <a:t>개발 프로젝트 </a:t>
            </a:r>
            <a:r>
              <a:rPr lang="en-US" altLang="ko-KR" dirty="0"/>
              <a:t>2</a:t>
            </a:r>
            <a:r>
              <a:rPr lang="ko-KR" altLang="en-US" dirty="0" err="1"/>
              <a:t>차발표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76C2CD-886E-4DAD-AB99-FF27CB6CF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2013180044 </a:t>
            </a:r>
            <a:r>
              <a:rPr lang="ko-KR" altLang="en-US" dirty="0"/>
              <a:t>게임공학과</a:t>
            </a:r>
            <a:endParaRPr lang="en-US" altLang="ko-KR" dirty="0"/>
          </a:p>
          <a:p>
            <a:r>
              <a:rPr lang="ko-KR" altLang="en-US" dirty="0"/>
              <a:t>최진호</a:t>
            </a:r>
          </a:p>
        </p:txBody>
      </p:sp>
    </p:spTree>
    <p:extLst>
      <p:ext uri="{BB962C8B-B14F-4D97-AF65-F5344CB8AC3E}">
        <p14:creationId xmlns:p14="http://schemas.microsoft.com/office/powerpoint/2010/main" val="301344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44F99B-F53E-4E96-9DF7-6E3356618974}"/>
              </a:ext>
            </a:extLst>
          </p:cNvPr>
          <p:cNvSpPr/>
          <p:nvPr/>
        </p:nvSpPr>
        <p:spPr>
          <a:xfrm>
            <a:off x="1119352" y="646386"/>
            <a:ext cx="31241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목차</a:t>
            </a:r>
            <a:endParaRPr lang="ko-KR" altLang="en-US" sz="6600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55EED-CF0E-4087-867F-FE69F11C3CA2}"/>
              </a:ext>
            </a:extLst>
          </p:cNvPr>
          <p:cNvSpPr txBox="1"/>
          <p:nvPr/>
        </p:nvSpPr>
        <p:spPr>
          <a:xfrm>
            <a:off x="2096814" y="2506717"/>
            <a:ext cx="67476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게임 컨셉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게임 실행 흐름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개발 범위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진행 상황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50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BD17D1-FBFC-4E10-9AAD-DCF498B0A091}"/>
              </a:ext>
            </a:extLst>
          </p:cNvPr>
          <p:cNvCxnSpPr/>
          <p:nvPr/>
        </p:nvCxnSpPr>
        <p:spPr>
          <a:xfrm>
            <a:off x="1008993" y="1056289"/>
            <a:ext cx="3499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0668CD-9C41-4328-B8A5-C2F56890DBB3}"/>
              </a:ext>
            </a:extLst>
          </p:cNvPr>
          <p:cNvSpPr/>
          <p:nvPr/>
        </p:nvSpPr>
        <p:spPr>
          <a:xfrm>
            <a:off x="1008993" y="399200"/>
            <a:ext cx="2894202" cy="373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accent2"/>
                </a:solidFill>
                <a:latin typeface="+mj-lt"/>
              </a:rPr>
              <a:t>게임 컨셉</a:t>
            </a:r>
            <a:r>
              <a:rPr lang="ko-KR" altLang="en-US" sz="4000" dirty="0">
                <a:latin typeface="+mj-lt"/>
              </a:rPr>
              <a:t>임 </a:t>
            </a:r>
            <a:r>
              <a:rPr lang="ko-KR" altLang="en-US" dirty="0"/>
              <a:t>컨셉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4CC4BAD-CF75-4CB8-85DF-975BE94132D2}"/>
              </a:ext>
            </a:extLst>
          </p:cNvPr>
          <p:cNvSpPr txBox="1">
            <a:spLocks/>
          </p:cNvSpPr>
          <p:nvPr/>
        </p:nvSpPr>
        <p:spPr>
          <a:xfrm>
            <a:off x="756163" y="0"/>
            <a:ext cx="8596668" cy="3403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    </a:t>
            </a:r>
            <a:r>
              <a:rPr lang="ko-KR" altLang="en-US" dirty="0" err="1"/>
              <a:t>횡스크롤</a:t>
            </a:r>
            <a:r>
              <a:rPr lang="ko-KR" altLang="en-US" dirty="0"/>
              <a:t> </a:t>
            </a:r>
            <a:r>
              <a:rPr lang="ko-KR" altLang="en-US" dirty="0" err="1"/>
              <a:t>캐쥬얼</a:t>
            </a:r>
            <a:r>
              <a:rPr lang="ko-KR" altLang="en-US" dirty="0"/>
              <a:t> 런 게임</a:t>
            </a:r>
            <a:br>
              <a:rPr lang="en-US" altLang="ko-KR" dirty="0"/>
            </a:br>
            <a:r>
              <a:rPr lang="en-US" altLang="ko-KR" dirty="0"/>
              <a:t>							</a:t>
            </a:r>
            <a:r>
              <a:rPr lang="en-US" altLang="ko-KR" sz="2400" dirty="0"/>
              <a:t>- </a:t>
            </a:r>
            <a:r>
              <a:rPr lang="ko-KR" altLang="en-US" sz="2400" dirty="0"/>
              <a:t>장애물을 피해 점수를 획득하라</a:t>
            </a:r>
            <a:r>
              <a:rPr lang="en-US" altLang="ko-KR" sz="2400" dirty="0"/>
              <a:t>!!</a:t>
            </a:r>
            <a:endParaRPr lang="ko-KR" altLang="en-US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A12DF57D-4BE6-4E17-A56B-34A0FE29188B}"/>
              </a:ext>
            </a:extLst>
          </p:cNvPr>
          <p:cNvSpPr txBox="1">
            <a:spLocks/>
          </p:cNvSpPr>
          <p:nvPr/>
        </p:nvSpPr>
        <p:spPr>
          <a:xfrm>
            <a:off x="756163" y="4458137"/>
            <a:ext cx="8596668" cy="1570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■ 점프키와 부스터키를 이용해 캐릭터를 조종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■ 장애물과 아이템을 생성해 체력감소 및 점수 획득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49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E83F06A-2A6A-427D-985C-2B4FFB0F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29" y="1327908"/>
            <a:ext cx="2583356" cy="1851998"/>
          </a:xfrm>
          <a:prstGeom prst="rect">
            <a:avLst/>
          </a:prstGeom>
        </p:spPr>
      </p:pic>
      <p:pic>
        <p:nvPicPr>
          <p:cNvPr id="7" name="그림 6" descr="실내이(가) 표시된 사진&#10;&#10;높은 신뢰도로 생성된 설명">
            <a:extLst>
              <a:ext uri="{FF2B5EF4-FFF2-40B4-BE49-F238E27FC236}">
                <a16:creationId xmlns:a16="http://schemas.microsoft.com/office/drawing/2014/main" id="{8F005C22-14F3-4ED1-8EE9-3C0767859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80" y="4480948"/>
            <a:ext cx="2940150" cy="1756278"/>
          </a:xfrm>
          <a:prstGeom prst="rect">
            <a:avLst/>
          </a:prstGeom>
        </p:spPr>
      </p:pic>
      <p:pic>
        <p:nvPicPr>
          <p:cNvPr id="8" name="그림 7" descr="건물이(가) 표시된 사진&#10;&#10;높은 신뢰도로 생성된 설명">
            <a:extLst>
              <a:ext uri="{FF2B5EF4-FFF2-40B4-BE49-F238E27FC236}">
                <a16:creationId xmlns:a16="http://schemas.microsoft.com/office/drawing/2014/main" id="{AB4C040D-08EC-4B51-8792-28DA15FDD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742" y="4512436"/>
            <a:ext cx="2851367" cy="175260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DD875BE-C9CB-4966-9CF2-DD93C1EDB844}"/>
              </a:ext>
            </a:extLst>
          </p:cNvPr>
          <p:cNvSpPr/>
          <p:nvPr/>
        </p:nvSpPr>
        <p:spPr>
          <a:xfrm>
            <a:off x="3444125" y="2101756"/>
            <a:ext cx="318781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8C2DDDB-E8D2-4BAA-B725-ABF8BC6BCB4B}"/>
              </a:ext>
            </a:extLst>
          </p:cNvPr>
          <p:cNvSpPr/>
          <p:nvPr/>
        </p:nvSpPr>
        <p:spPr>
          <a:xfrm>
            <a:off x="6678268" y="2080470"/>
            <a:ext cx="318781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4E43287-F8EA-4796-B558-3D435CB1C4F1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1935855" y="3720778"/>
            <a:ext cx="6488452" cy="760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55D0C08-623F-4D5B-AE27-D88E54D52674}"/>
              </a:ext>
            </a:extLst>
          </p:cNvPr>
          <p:cNvSpPr/>
          <p:nvPr/>
        </p:nvSpPr>
        <p:spPr>
          <a:xfrm>
            <a:off x="3462779" y="5204459"/>
            <a:ext cx="318781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FA26A7-DB31-4401-AAF9-AF199678DAC8}"/>
              </a:ext>
            </a:extLst>
          </p:cNvPr>
          <p:cNvSpPr/>
          <p:nvPr/>
        </p:nvSpPr>
        <p:spPr>
          <a:xfrm>
            <a:off x="7047642" y="3826747"/>
            <a:ext cx="2660844" cy="471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■ 점프와 부스터를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    이용해 점수 획득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1B677F-8A80-491B-B6C7-C0CD66901560}"/>
              </a:ext>
            </a:extLst>
          </p:cNvPr>
          <p:cNvSpPr/>
          <p:nvPr/>
        </p:nvSpPr>
        <p:spPr>
          <a:xfrm>
            <a:off x="7273255" y="4480948"/>
            <a:ext cx="1988191" cy="679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■ 체력이 없으면 게임   종료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0772A2-28E4-4E3B-8FC8-B5E9F22DE2CF}"/>
              </a:ext>
            </a:extLst>
          </p:cNvPr>
          <p:cNvSpPr/>
          <p:nvPr/>
        </p:nvSpPr>
        <p:spPr>
          <a:xfrm>
            <a:off x="7222921" y="5342877"/>
            <a:ext cx="2038525" cy="612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■ 게임 종료 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점수 출력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9251A8-8A61-4BF0-9E34-3998D36F7016}"/>
              </a:ext>
            </a:extLst>
          </p:cNvPr>
          <p:cNvSpPr/>
          <p:nvPr/>
        </p:nvSpPr>
        <p:spPr>
          <a:xfrm>
            <a:off x="167779" y="302004"/>
            <a:ext cx="4152551" cy="4781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accent2"/>
                </a:solidFill>
              </a:rPr>
              <a:t>게임 실행 흐름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F0C56E-987D-49B5-99F0-B966C103070E}"/>
              </a:ext>
            </a:extLst>
          </p:cNvPr>
          <p:cNvCxnSpPr>
            <a:cxnSpLocks/>
          </p:cNvCxnSpPr>
          <p:nvPr/>
        </p:nvCxnSpPr>
        <p:spPr>
          <a:xfrm>
            <a:off x="545284" y="998290"/>
            <a:ext cx="4430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실내이(가) 표시된 사진&#10;&#10;높은 신뢰도로 생성된 설명">
            <a:extLst>
              <a:ext uri="{FF2B5EF4-FFF2-40B4-BE49-F238E27FC236}">
                <a16:creationId xmlns:a16="http://schemas.microsoft.com/office/drawing/2014/main" id="{5E2FCAA3-B525-46CE-9F2E-1D4D41525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79" y="1259142"/>
            <a:ext cx="2392382" cy="1890131"/>
          </a:xfrm>
          <a:prstGeom prst="rect">
            <a:avLst/>
          </a:prstGeom>
        </p:spPr>
      </p:pic>
      <p:pic>
        <p:nvPicPr>
          <p:cNvPr id="22" name="그림 21" descr="실외이(가) 표시된 사진&#10;&#10;높은 신뢰도로 생성된 설명">
            <a:extLst>
              <a:ext uri="{FF2B5EF4-FFF2-40B4-BE49-F238E27FC236}">
                <a16:creationId xmlns:a16="http://schemas.microsoft.com/office/drawing/2014/main" id="{21C314A7-7772-4B2D-BECE-6BC18BD861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987" y="1237756"/>
            <a:ext cx="2447474" cy="19421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0B2CD66-15FF-45F4-9F4F-8D350FA42028}"/>
              </a:ext>
            </a:extLst>
          </p:cNvPr>
          <p:cNvSpPr txBox="1"/>
          <p:nvPr/>
        </p:nvSpPr>
        <p:spPr>
          <a:xfrm>
            <a:off x="644179" y="3351446"/>
            <a:ext cx="239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</a:t>
            </a:r>
            <a:r>
              <a:rPr lang="ko-KR" altLang="en-US" dirty="0"/>
              <a:t>게임 시작 화면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B8EBF5-4B47-4779-8F91-32057AED4053}"/>
              </a:ext>
            </a:extLst>
          </p:cNvPr>
          <p:cNvSpPr txBox="1"/>
          <p:nvPr/>
        </p:nvSpPr>
        <p:spPr>
          <a:xfrm>
            <a:off x="4118234" y="3317996"/>
            <a:ext cx="239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게임 메인 화면</a:t>
            </a:r>
          </a:p>
        </p:txBody>
      </p:sp>
    </p:spTree>
    <p:extLst>
      <p:ext uri="{BB962C8B-B14F-4D97-AF65-F5344CB8AC3E}">
        <p14:creationId xmlns:p14="http://schemas.microsoft.com/office/powerpoint/2010/main" val="11580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A1A953B-94AB-4E3C-BCF3-064693F08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730656"/>
              </p:ext>
            </p:extLst>
          </p:nvPr>
        </p:nvGraphicFramePr>
        <p:xfrm>
          <a:off x="841792" y="651124"/>
          <a:ext cx="8447715" cy="592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720">
                  <a:extLst>
                    <a:ext uri="{9D8B030D-6E8A-4147-A177-3AD203B41FA5}">
                      <a16:colId xmlns:a16="http://schemas.microsoft.com/office/drawing/2014/main" val="781085297"/>
                    </a:ext>
                  </a:extLst>
                </a:gridCol>
                <a:gridCol w="3042125">
                  <a:extLst>
                    <a:ext uri="{9D8B030D-6E8A-4147-A177-3AD203B41FA5}">
                      <a16:colId xmlns:a16="http://schemas.microsoft.com/office/drawing/2014/main" val="2885949659"/>
                    </a:ext>
                  </a:extLst>
                </a:gridCol>
                <a:gridCol w="4089870">
                  <a:extLst>
                    <a:ext uri="{9D8B030D-6E8A-4147-A177-3AD203B41FA5}">
                      <a16:colId xmlns:a16="http://schemas.microsoft.com/office/drawing/2014/main" val="3412298075"/>
                    </a:ext>
                  </a:extLst>
                </a:gridCol>
              </a:tblGrid>
              <a:tr h="295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98370"/>
                  </a:ext>
                </a:extLst>
              </a:tr>
              <a:tr h="614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키보드를 통한 캐릭터의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점프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슬라이드</a:t>
                      </a:r>
                      <a:r>
                        <a:rPr lang="en-US" altLang="ko-KR" dirty="0"/>
                        <a:t>, 2</a:t>
                      </a:r>
                      <a:r>
                        <a:rPr lang="ko-KR" altLang="en-US" dirty="0" err="1"/>
                        <a:t>단점프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147052"/>
                  </a:ext>
                </a:extLst>
              </a:tr>
              <a:tr h="614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부스터</a:t>
                      </a:r>
                      <a:r>
                        <a:rPr lang="ko-KR" altLang="en-US" dirty="0"/>
                        <a:t> 사용시 장애물 무시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부스터의 </a:t>
                      </a:r>
                      <a:r>
                        <a:rPr lang="ko-KR" altLang="en-US" dirty="0" err="1"/>
                        <a:t>쿨타임과</a:t>
                      </a:r>
                      <a:r>
                        <a:rPr lang="ko-KR" altLang="en-US" dirty="0"/>
                        <a:t> 다른 기술 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964561"/>
                  </a:ext>
                </a:extLst>
              </a:tr>
              <a:tr h="614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 </a:t>
                      </a:r>
                      <a:r>
                        <a:rPr lang="ko-KR" altLang="en-US" dirty="0" err="1"/>
                        <a:t>맵으로</a:t>
                      </a:r>
                      <a:r>
                        <a:rPr lang="ko-KR" altLang="en-US" dirty="0"/>
                        <a:t> 스테이지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추가적인 맵 구성 및 월드선택과 그에 따른 스테이지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422589"/>
                  </a:ext>
                </a:extLst>
              </a:tr>
              <a:tr h="614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장애물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점프를 필요로 하는 장애물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슬라이드를 필요로 하는 장애물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다른 패턴의 장애물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504669"/>
                  </a:ext>
                </a:extLst>
              </a:tr>
              <a:tr h="614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스테이지가 올라갈수록 장애물 충돌 시 체력 많이 감소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올라갈수록 다양한 패턴의 장애물 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33875"/>
                  </a:ext>
                </a:extLst>
              </a:tr>
              <a:tr h="614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장애물 통과 시 점수 획득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 err="1"/>
                        <a:t>부스터</a:t>
                      </a:r>
                      <a:r>
                        <a:rPr lang="ko-KR" altLang="en-US" sz="1000" dirty="0"/>
                        <a:t> 사용 후 장애물 충돌 시 점수 획득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시간 지날수록 체력 감소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장애물 충돌 시 체력 감소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스테이지 클리어 시 체력 회복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스테이지 올라갈수록 장애물 충돌 시 체력 대폭 감소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스테이지 올라갈수록 시간이 지남에 따라 체력 많이 감소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체력에 대한 세부적인 수치 조정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25326"/>
                  </a:ext>
                </a:extLst>
              </a:tr>
              <a:tr h="614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캐릭터의 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부스터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충돌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배경음악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등 개발 시 필요한 사운드 추가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614044"/>
                  </a:ext>
                </a:extLst>
              </a:tr>
              <a:tr h="614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캐릭터의 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부스터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게임종료 등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4363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12DDD6EC-179E-4431-9A8F-6785FDDBFA88}"/>
              </a:ext>
            </a:extLst>
          </p:cNvPr>
          <p:cNvSpPr/>
          <p:nvPr/>
        </p:nvSpPr>
        <p:spPr>
          <a:xfrm>
            <a:off x="841792" y="125656"/>
            <a:ext cx="4152551" cy="4781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accent2"/>
                </a:solidFill>
              </a:rPr>
              <a:t>게임 개발 범위</a:t>
            </a:r>
          </a:p>
        </p:txBody>
      </p:sp>
    </p:spTree>
    <p:extLst>
      <p:ext uri="{BB962C8B-B14F-4D97-AF65-F5344CB8AC3E}">
        <p14:creationId xmlns:p14="http://schemas.microsoft.com/office/powerpoint/2010/main" val="127974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7744A1A-0A95-4A45-A461-148077DAB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689497"/>
              </p:ext>
            </p:extLst>
          </p:nvPr>
        </p:nvGraphicFramePr>
        <p:xfrm>
          <a:off x="1101835" y="1876096"/>
          <a:ext cx="8128000" cy="3279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59">
                  <a:extLst>
                    <a:ext uri="{9D8B030D-6E8A-4147-A177-3AD203B41FA5}">
                      <a16:colId xmlns:a16="http://schemas.microsoft.com/office/drawing/2014/main" val="4005123338"/>
                    </a:ext>
                  </a:extLst>
                </a:gridCol>
                <a:gridCol w="1954924">
                  <a:extLst>
                    <a:ext uri="{9D8B030D-6E8A-4147-A177-3AD203B41FA5}">
                      <a16:colId xmlns:a16="http://schemas.microsoft.com/office/drawing/2014/main" val="6972083"/>
                    </a:ext>
                  </a:extLst>
                </a:gridCol>
                <a:gridCol w="4398579">
                  <a:extLst>
                    <a:ext uri="{9D8B030D-6E8A-4147-A177-3AD203B41FA5}">
                      <a16:colId xmlns:a16="http://schemas.microsoft.com/office/drawing/2014/main" val="3578552594"/>
                    </a:ext>
                  </a:extLst>
                </a:gridCol>
                <a:gridCol w="952938">
                  <a:extLst>
                    <a:ext uri="{9D8B030D-6E8A-4147-A177-3AD203B41FA5}">
                      <a16:colId xmlns:a16="http://schemas.microsoft.com/office/drawing/2014/main" val="887216505"/>
                    </a:ext>
                  </a:extLst>
                </a:gridCol>
              </a:tblGrid>
              <a:tr h="819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제작할 게임에 필요한 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95791"/>
                  </a:ext>
                </a:extLst>
              </a:tr>
              <a:tr h="819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캐릭터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캐릭터의 움직임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점프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956650"/>
                  </a:ext>
                </a:extLst>
              </a:tr>
              <a:tr h="819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기본적인 배경과 배경 움직임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802207"/>
                  </a:ext>
                </a:extLst>
              </a:tr>
              <a:tr h="819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장애물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스테이지에 맞는 장애물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251508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4A7F1498-369C-4F49-8EB7-0D551BC0B765}"/>
              </a:ext>
            </a:extLst>
          </p:cNvPr>
          <p:cNvSpPr/>
          <p:nvPr/>
        </p:nvSpPr>
        <p:spPr>
          <a:xfrm>
            <a:off x="8592207" y="2159876"/>
            <a:ext cx="299545" cy="2680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35D723C-EFBF-455D-B627-2E88B22CFDFC}"/>
              </a:ext>
            </a:extLst>
          </p:cNvPr>
          <p:cNvSpPr/>
          <p:nvPr/>
        </p:nvSpPr>
        <p:spPr>
          <a:xfrm>
            <a:off x="8592206" y="2890638"/>
            <a:ext cx="299545" cy="2680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65DB3A3C-0C59-49CA-A5D6-92B86CE4C803}"/>
              </a:ext>
            </a:extLst>
          </p:cNvPr>
          <p:cNvSpPr/>
          <p:nvPr/>
        </p:nvSpPr>
        <p:spPr>
          <a:xfrm>
            <a:off x="8473966" y="3647383"/>
            <a:ext cx="417785" cy="346841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C53DA8C8-FEEC-4EA2-8007-07F79740ED9E}"/>
              </a:ext>
            </a:extLst>
          </p:cNvPr>
          <p:cNvSpPr/>
          <p:nvPr/>
        </p:nvSpPr>
        <p:spPr>
          <a:xfrm>
            <a:off x="8450316" y="4482955"/>
            <a:ext cx="417785" cy="346841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C7EC8F-98AF-444C-887F-BDBBB736D39B}"/>
              </a:ext>
            </a:extLst>
          </p:cNvPr>
          <p:cNvSpPr/>
          <p:nvPr/>
        </p:nvSpPr>
        <p:spPr>
          <a:xfrm>
            <a:off x="1008993" y="399200"/>
            <a:ext cx="2894202" cy="373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accent2"/>
                </a:solidFill>
                <a:latin typeface="+mj-lt"/>
              </a:rPr>
              <a:t>진행 상황</a:t>
            </a:r>
            <a:r>
              <a:rPr lang="ko-KR" altLang="en-US" sz="4000" dirty="0">
                <a:latin typeface="+mj-lt"/>
              </a:rPr>
              <a:t>임 </a:t>
            </a:r>
            <a:r>
              <a:rPr lang="ko-KR" altLang="en-US" dirty="0"/>
              <a:t>컨셉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C8DB819-679E-4902-B1A6-94985CDF62AC}"/>
              </a:ext>
            </a:extLst>
          </p:cNvPr>
          <p:cNvCxnSpPr/>
          <p:nvPr/>
        </p:nvCxnSpPr>
        <p:spPr>
          <a:xfrm>
            <a:off x="1008993" y="1056289"/>
            <a:ext cx="3499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70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C870F6C7-BF04-42AE-9597-A3D8417F6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34" y="1419057"/>
            <a:ext cx="2666748" cy="1889732"/>
          </a:xfrm>
          <a:prstGeom prst="rect">
            <a:avLst/>
          </a:prstGeom>
        </p:spPr>
      </p:pic>
      <p:pic>
        <p:nvPicPr>
          <p:cNvPr id="7" name="그림 6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9A770F0B-0EA6-4652-8464-ED6CD74A5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015" y="1424484"/>
            <a:ext cx="2692954" cy="1884305"/>
          </a:xfrm>
          <a:prstGeom prst="rect">
            <a:avLst/>
          </a:prstGeom>
        </p:spPr>
      </p:pic>
      <p:pic>
        <p:nvPicPr>
          <p:cNvPr id="9" name="그림 8" descr="지도, 스크린샷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DF9006F4-AAA3-4106-BD09-F9730F889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425" y="4430270"/>
            <a:ext cx="2694557" cy="1884305"/>
          </a:xfrm>
          <a:prstGeom prst="rect">
            <a:avLst/>
          </a:prstGeom>
        </p:spPr>
      </p:pic>
      <p:pic>
        <p:nvPicPr>
          <p:cNvPr id="11" name="그림 10" descr="스크린샷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2633FCAE-952F-4F45-A969-7588C08C9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469" y="4430270"/>
            <a:ext cx="2663500" cy="188430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995601-9B6B-449A-BC21-0B0990320F89}"/>
              </a:ext>
            </a:extLst>
          </p:cNvPr>
          <p:cNvSpPr/>
          <p:nvPr/>
        </p:nvSpPr>
        <p:spPr>
          <a:xfrm>
            <a:off x="1008993" y="297576"/>
            <a:ext cx="3988676" cy="4749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err="1">
                <a:solidFill>
                  <a:schemeClr val="accent2"/>
                </a:solidFill>
                <a:latin typeface="+mj-lt"/>
              </a:rPr>
              <a:t>Github</a:t>
            </a:r>
            <a:r>
              <a:rPr lang="en-US" altLang="ko-KR" sz="4000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ko-KR" altLang="en-US" sz="4000" dirty="0" err="1">
                <a:solidFill>
                  <a:schemeClr val="accent2"/>
                </a:solidFill>
                <a:latin typeface="+mj-lt"/>
              </a:rPr>
              <a:t>커밋</a:t>
            </a:r>
            <a:r>
              <a:rPr lang="ko-KR" altLang="en-US" dirty="0" err="1"/>
              <a:t>컨셉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5F24D36-CD5E-4C78-AF2F-F8D16E13D646}"/>
              </a:ext>
            </a:extLst>
          </p:cNvPr>
          <p:cNvCxnSpPr/>
          <p:nvPr/>
        </p:nvCxnSpPr>
        <p:spPr>
          <a:xfrm>
            <a:off x="1008993" y="1056289"/>
            <a:ext cx="3499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793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252</Words>
  <Application>Microsoft Office PowerPoint</Application>
  <PresentationFormat>와이드스크린</PresentationFormat>
  <Paragraphs>75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HY그래픽M</vt:lpstr>
      <vt:lpstr>Microsoft JhengHei UI Light</vt:lpstr>
      <vt:lpstr>맑은 고딕</vt:lpstr>
      <vt:lpstr>Arial</vt:lpstr>
      <vt:lpstr>Trebuchet MS</vt:lpstr>
      <vt:lpstr>Wingdings 3</vt:lpstr>
      <vt:lpstr>패싯</vt:lpstr>
      <vt:lpstr>2D Game Programing 개발 프로젝트 2차발표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Programing 개발 프로젝트 2차발표</dc:title>
  <dc:creator>최진호</dc:creator>
  <cp:lastModifiedBy>최진호</cp:lastModifiedBy>
  <cp:revision>6</cp:revision>
  <dcterms:created xsi:type="dcterms:W3CDTF">2017-10-17T10:59:05Z</dcterms:created>
  <dcterms:modified xsi:type="dcterms:W3CDTF">2017-10-17T12:31:16Z</dcterms:modified>
</cp:coreProperties>
</file>